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44" r:id="rId4"/>
  </p:sldMasterIdLst>
  <p:notesMasterIdLst>
    <p:notesMasterId r:id="rId24"/>
  </p:notesMasterIdLst>
  <p:handoutMasterIdLst>
    <p:handoutMasterId r:id="rId25"/>
  </p:handoutMasterIdLst>
  <p:sldIdLst>
    <p:sldId id="256" r:id="rId5"/>
    <p:sldId id="275" r:id="rId6"/>
    <p:sldId id="277" r:id="rId7"/>
    <p:sldId id="278" r:id="rId8"/>
    <p:sldId id="279" r:id="rId9"/>
    <p:sldId id="280" r:id="rId10"/>
    <p:sldId id="281" r:id="rId11"/>
    <p:sldId id="283" r:id="rId12"/>
    <p:sldId id="282" r:id="rId13"/>
    <p:sldId id="284" r:id="rId14"/>
    <p:sldId id="285" r:id="rId15"/>
    <p:sldId id="286" r:id="rId16"/>
    <p:sldId id="287" r:id="rId17"/>
    <p:sldId id="288" r:id="rId18"/>
    <p:sldId id="289" r:id="rId19"/>
    <p:sldId id="290" r:id="rId20"/>
    <p:sldId id="291" r:id="rId21"/>
    <p:sldId id="292" r:id="rId22"/>
    <p:sldId id="274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D0E715E-E366-4ED7-87C7-C637A8FFB671}" v="110" dt="2024-05-10T14:56:52.4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5033" autoAdjust="0"/>
  </p:normalViewPr>
  <p:slideViewPr>
    <p:cSldViewPr snapToGrid="0" snapToObjects="1">
      <p:cViewPr varScale="1">
        <p:scale>
          <a:sx n="90" d="100"/>
          <a:sy n="90" d="100"/>
        </p:scale>
        <p:origin x="398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8" d="100"/>
          <a:sy n="68" d="100"/>
        </p:scale>
        <p:origin x="328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hammed 20210738" userId="fb4639a6-99dc-4ce5-9358-0601755b7e0d" providerId="ADAL" clId="{DD0E715E-E366-4ED7-87C7-C637A8FFB671}"/>
    <pc:docChg chg="undo custSel addSld modSld modMainMaster">
      <pc:chgData name="Mohammed 20210738" userId="fb4639a6-99dc-4ce5-9358-0601755b7e0d" providerId="ADAL" clId="{DD0E715E-E366-4ED7-87C7-C637A8FFB671}" dt="2024-05-10T14:56:52.419" v="1325"/>
      <pc:docMkLst>
        <pc:docMk/>
      </pc:docMkLst>
      <pc:sldChg chg="delSp modSp mod modTransition">
        <pc:chgData name="Mohammed 20210738" userId="fb4639a6-99dc-4ce5-9358-0601755b7e0d" providerId="ADAL" clId="{DD0E715E-E366-4ED7-87C7-C637A8FFB671}" dt="2024-05-10T14:56:52.419" v="1325"/>
        <pc:sldMkLst>
          <pc:docMk/>
          <pc:sldMk cId="3417721485" sldId="256"/>
        </pc:sldMkLst>
        <pc:spChg chg="del">
          <ac:chgData name="Mohammed 20210738" userId="fb4639a6-99dc-4ce5-9358-0601755b7e0d" providerId="ADAL" clId="{DD0E715E-E366-4ED7-87C7-C637A8FFB671}" dt="2024-05-09T21:13:54.150" v="9" actId="478"/>
          <ac:spMkLst>
            <pc:docMk/>
            <pc:sldMk cId="3417721485" sldId="256"/>
            <ac:spMk id="3" creationId="{AE584786-6548-4BB4-95FD-977AD1F362C6}"/>
          </ac:spMkLst>
        </pc:spChg>
        <pc:picChg chg="mod">
          <ac:chgData name="Mohammed 20210738" userId="fb4639a6-99dc-4ce5-9358-0601755b7e0d" providerId="ADAL" clId="{DD0E715E-E366-4ED7-87C7-C637A8FFB671}" dt="2024-05-06T14:08:49.234" v="8" actId="1036"/>
          <ac:picMkLst>
            <pc:docMk/>
            <pc:sldMk cId="3417721485" sldId="256"/>
            <ac:picMk id="5" creationId="{7C454B0C-0819-4D56-9275-BCE254DA659D}"/>
          </ac:picMkLst>
        </pc:picChg>
      </pc:sldChg>
      <pc:sldChg chg="addSp modSp mod modTransition setBg">
        <pc:chgData name="Mohammed 20210738" userId="fb4639a6-99dc-4ce5-9358-0601755b7e0d" providerId="ADAL" clId="{DD0E715E-E366-4ED7-87C7-C637A8FFB671}" dt="2024-05-10T14:56:52.419" v="1325"/>
        <pc:sldMkLst>
          <pc:docMk/>
          <pc:sldMk cId="2939930866" sldId="274"/>
        </pc:sldMkLst>
        <pc:spChg chg="mod">
          <ac:chgData name="Mohammed 20210738" userId="fb4639a6-99dc-4ce5-9358-0601755b7e0d" providerId="ADAL" clId="{DD0E715E-E366-4ED7-87C7-C637A8FFB671}" dt="2024-05-10T14:35:25.698" v="1110" actId="26606"/>
          <ac:spMkLst>
            <pc:docMk/>
            <pc:sldMk cId="2939930866" sldId="274"/>
            <ac:spMk id="2" creationId="{D44BCB7C-A6FC-4118-9027-468ECFDE6455}"/>
          </ac:spMkLst>
        </pc:spChg>
        <pc:spChg chg="mod">
          <ac:chgData name="Mohammed 20210738" userId="fb4639a6-99dc-4ce5-9358-0601755b7e0d" providerId="ADAL" clId="{DD0E715E-E366-4ED7-87C7-C637A8FFB671}" dt="2024-05-10T14:35:25.698" v="1110" actId="26606"/>
          <ac:spMkLst>
            <pc:docMk/>
            <pc:sldMk cId="2939930866" sldId="274"/>
            <ac:spMk id="3" creationId="{4B64FA72-B055-4AE3-A6FD-8071BD687CBE}"/>
          </ac:spMkLst>
        </pc:spChg>
        <pc:spChg chg="add">
          <ac:chgData name="Mohammed 20210738" userId="fb4639a6-99dc-4ce5-9358-0601755b7e0d" providerId="ADAL" clId="{DD0E715E-E366-4ED7-87C7-C637A8FFB671}" dt="2024-05-10T14:35:25.698" v="1110" actId="26606"/>
          <ac:spMkLst>
            <pc:docMk/>
            <pc:sldMk cId="2939930866" sldId="274"/>
            <ac:spMk id="12" creationId="{F4A20210-FA90-4B6D-8D2E-1B90054E097A}"/>
          </ac:spMkLst>
        </pc:spChg>
        <pc:spChg chg="add">
          <ac:chgData name="Mohammed 20210738" userId="fb4639a6-99dc-4ce5-9358-0601755b7e0d" providerId="ADAL" clId="{DD0E715E-E366-4ED7-87C7-C637A8FFB671}" dt="2024-05-10T14:35:25.698" v="1110" actId="26606"/>
          <ac:spMkLst>
            <pc:docMk/>
            <pc:sldMk cId="2939930866" sldId="274"/>
            <ac:spMk id="14" creationId="{39213B44-68B7-47E7-B506-5C79FCF80924}"/>
          </ac:spMkLst>
        </pc:spChg>
        <pc:grpChg chg="add">
          <ac:chgData name="Mohammed 20210738" userId="fb4639a6-99dc-4ce5-9358-0601755b7e0d" providerId="ADAL" clId="{DD0E715E-E366-4ED7-87C7-C637A8FFB671}" dt="2024-05-10T14:35:25.698" v="1110" actId="26606"/>
          <ac:grpSpMkLst>
            <pc:docMk/>
            <pc:sldMk cId="2939930866" sldId="274"/>
            <ac:grpSpMk id="16" creationId="{39084D60-65A6-45F8-8C17-3529E43F1C39}"/>
          </ac:grpSpMkLst>
        </pc:grpChg>
        <pc:picChg chg="mod">
          <ac:chgData name="Mohammed 20210738" userId="fb4639a6-99dc-4ce5-9358-0601755b7e0d" providerId="ADAL" clId="{DD0E715E-E366-4ED7-87C7-C637A8FFB671}" dt="2024-05-10T14:35:25.698" v="1110" actId="26606"/>
          <ac:picMkLst>
            <pc:docMk/>
            <pc:sldMk cId="2939930866" sldId="274"/>
            <ac:picMk id="5" creationId="{20A520D0-11CF-4639-8537-F56A8A2FDCFD}"/>
          </ac:picMkLst>
        </pc:picChg>
        <pc:picChg chg="add">
          <ac:chgData name="Mohammed 20210738" userId="fb4639a6-99dc-4ce5-9358-0601755b7e0d" providerId="ADAL" clId="{DD0E715E-E366-4ED7-87C7-C637A8FFB671}" dt="2024-05-10T14:35:25.698" v="1110" actId="26606"/>
          <ac:picMkLst>
            <pc:docMk/>
            <pc:sldMk cId="2939930866" sldId="274"/>
            <ac:picMk id="10" creationId="{545F67A4-7428-47F3-AE14-8CA43D976E11}"/>
          </ac:picMkLst>
        </pc:picChg>
      </pc:sldChg>
      <pc:sldChg chg="modTransition">
        <pc:chgData name="Mohammed 20210738" userId="fb4639a6-99dc-4ce5-9358-0601755b7e0d" providerId="ADAL" clId="{DD0E715E-E366-4ED7-87C7-C637A8FFB671}" dt="2024-05-10T14:56:52.419" v="1325"/>
        <pc:sldMkLst>
          <pc:docMk/>
          <pc:sldMk cId="1260797726" sldId="275"/>
        </pc:sldMkLst>
      </pc:sldChg>
      <pc:sldChg chg="modTransition">
        <pc:chgData name="Mohammed 20210738" userId="fb4639a6-99dc-4ce5-9358-0601755b7e0d" providerId="ADAL" clId="{DD0E715E-E366-4ED7-87C7-C637A8FFB671}" dt="2024-05-10T14:56:52.419" v="1325"/>
        <pc:sldMkLst>
          <pc:docMk/>
          <pc:sldMk cId="1759954652" sldId="277"/>
        </pc:sldMkLst>
      </pc:sldChg>
      <pc:sldChg chg="modTransition">
        <pc:chgData name="Mohammed 20210738" userId="fb4639a6-99dc-4ce5-9358-0601755b7e0d" providerId="ADAL" clId="{DD0E715E-E366-4ED7-87C7-C637A8FFB671}" dt="2024-05-10T14:56:52.419" v="1325"/>
        <pc:sldMkLst>
          <pc:docMk/>
          <pc:sldMk cId="779298439" sldId="278"/>
        </pc:sldMkLst>
      </pc:sldChg>
      <pc:sldChg chg="modTransition">
        <pc:chgData name="Mohammed 20210738" userId="fb4639a6-99dc-4ce5-9358-0601755b7e0d" providerId="ADAL" clId="{DD0E715E-E366-4ED7-87C7-C637A8FFB671}" dt="2024-05-10T14:56:52.419" v="1325"/>
        <pc:sldMkLst>
          <pc:docMk/>
          <pc:sldMk cId="3752342854" sldId="279"/>
        </pc:sldMkLst>
      </pc:sldChg>
      <pc:sldChg chg="modSp mod modTransition">
        <pc:chgData name="Mohammed 20210738" userId="fb4639a6-99dc-4ce5-9358-0601755b7e0d" providerId="ADAL" clId="{DD0E715E-E366-4ED7-87C7-C637A8FFB671}" dt="2024-05-10T14:56:52.419" v="1325"/>
        <pc:sldMkLst>
          <pc:docMk/>
          <pc:sldMk cId="3194912090" sldId="280"/>
        </pc:sldMkLst>
        <pc:picChg chg="mod">
          <ac:chgData name="Mohammed 20210738" userId="fb4639a6-99dc-4ce5-9358-0601755b7e0d" providerId="ADAL" clId="{DD0E715E-E366-4ED7-87C7-C637A8FFB671}" dt="2024-04-12T19:54:23.855" v="2" actId="14100"/>
          <ac:picMkLst>
            <pc:docMk/>
            <pc:sldMk cId="3194912090" sldId="280"/>
            <ac:picMk id="8" creationId="{267DEA48-F82A-6CC9-D037-FBD2DC52108A}"/>
          </ac:picMkLst>
        </pc:picChg>
        <pc:picChg chg="mod">
          <ac:chgData name="Mohammed 20210738" userId="fb4639a6-99dc-4ce5-9358-0601755b7e0d" providerId="ADAL" clId="{DD0E715E-E366-4ED7-87C7-C637A8FFB671}" dt="2024-04-12T19:54:34.472" v="4" actId="14100"/>
          <ac:picMkLst>
            <pc:docMk/>
            <pc:sldMk cId="3194912090" sldId="280"/>
            <ac:picMk id="10" creationId="{6444CE7B-ED0C-A51D-78ED-7AC2980EAECF}"/>
          </ac:picMkLst>
        </pc:picChg>
      </pc:sldChg>
      <pc:sldChg chg="addSp delSp modSp new mod modTransition setBg setClrOvrMap">
        <pc:chgData name="Mohammed 20210738" userId="fb4639a6-99dc-4ce5-9358-0601755b7e0d" providerId="ADAL" clId="{DD0E715E-E366-4ED7-87C7-C637A8FFB671}" dt="2024-05-10T14:56:52.419" v="1325"/>
        <pc:sldMkLst>
          <pc:docMk/>
          <pc:sldMk cId="1963575162" sldId="281"/>
        </pc:sldMkLst>
        <pc:spChg chg="mod">
          <ac:chgData name="Mohammed 20210738" userId="fb4639a6-99dc-4ce5-9358-0601755b7e0d" providerId="ADAL" clId="{DD0E715E-E366-4ED7-87C7-C637A8FFB671}" dt="2024-05-09T21:15:51.476" v="38" actId="26606"/>
          <ac:spMkLst>
            <pc:docMk/>
            <pc:sldMk cId="1963575162" sldId="281"/>
            <ac:spMk id="2" creationId="{495C56E6-0695-9AA6-3A70-236184AC8D31}"/>
          </ac:spMkLst>
        </pc:spChg>
        <pc:spChg chg="del">
          <ac:chgData name="Mohammed 20210738" userId="fb4639a6-99dc-4ce5-9358-0601755b7e0d" providerId="ADAL" clId="{DD0E715E-E366-4ED7-87C7-C637A8FFB671}" dt="2024-05-09T21:15:16.336" v="26" actId="478"/>
          <ac:spMkLst>
            <pc:docMk/>
            <pc:sldMk cId="1963575162" sldId="281"/>
            <ac:spMk id="3" creationId="{59861F2F-101D-8EB9-8384-4AA22C5CC08A}"/>
          </ac:spMkLst>
        </pc:spChg>
        <pc:spChg chg="add del">
          <ac:chgData name="Mohammed 20210738" userId="fb4639a6-99dc-4ce5-9358-0601755b7e0d" providerId="ADAL" clId="{DD0E715E-E366-4ED7-87C7-C637A8FFB671}" dt="2024-05-09T21:15:51.441" v="37" actId="26606"/>
          <ac:spMkLst>
            <pc:docMk/>
            <pc:sldMk cId="1963575162" sldId="281"/>
            <ac:spMk id="9" creationId="{3D1E5586-8BB5-40F6-96C3-2E87DD7CE5CD}"/>
          </ac:spMkLst>
        </pc:spChg>
        <pc:spChg chg="add del">
          <ac:chgData name="Mohammed 20210738" userId="fb4639a6-99dc-4ce5-9358-0601755b7e0d" providerId="ADAL" clId="{DD0E715E-E366-4ED7-87C7-C637A8FFB671}" dt="2024-05-09T21:15:46.323" v="31" actId="26606"/>
          <ac:spMkLst>
            <pc:docMk/>
            <pc:sldMk cId="1963575162" sldId="281"/>
            <ac:spMk id="10" creationId="{0DC895F7-4E59-40FB-87DD-ACE47F94C143}"/>
          </ac:spMkLst>
        </pc:spChg>
        <pc:spChg chg="add del">
          <ac:chgData name="Mohammed 20210738" userId="fb4639a6-99dc-4ce5-9358-0601755b7e0d" providerId="ADAL" clId="{DD0E715E-E366-4ED7-87C7-C637A8FFB671}" dt="2024-05-09T21:15:48.780" v="33" actId="26606"/>
          <ac:spMkLst>
            <pc:docMk/>
            <pc:sldMk cId="1963575162" sldId="281"/>
            <ac:spMk id="15" creationId="{0DC895F7-4E59-40FB-87DD-ACE47F94C143}"/>
          </ac:spMkLst>
        </pc:spChg>
        <pc:spChg chg="add del">
          <ac:chgData name="Mohammed 20210738" userId="fb4639a6-99dc-4ce5-9358-0601755b7e0d" providerId="ADAL" clId="{DD0E715E-E366-4ED7-87C7-C637A8FFB671}" dt="2024-05-09T21:15:50.456" v="35" actId="26606"/>
          <ac:spMkLst>
            <pc:docMk/>
            <pc:sldMk cId="1963575162" sldId="281"/>
            <ac:spMk id="20" creationId="{0DC895F7-4E59-40FB-87DD-ACE47F94C143}"/>
          </ac:spMkLst>
        </pc:spChg>
        <pc:spChg chg="add">
          <ac:chgData name="Mohammed 20210738" userId="fb4639a6-99dc-4ce5-9358-0601755b7e0d" providerId="ADAL" clId="{DD0E715E-E366-4ED7-87C7-C637A8FFB671}" dt="2024-05-09T21:15:51.476" v="38" actId="26606"/>
          <ac:spMkLst>
            <pc:docMk/>
            <pc:sldMk cId="1963575162" sldId="281"/>
            <ac:spMk id="98" creationId="{1F94DC1C-47D1-41D7-8B1B-9A036D614027}"/>
          </ac:spMkLst>
        </pc:spChg>
        <pc:spChg chg="add">
          <ac:chgData name="Mohammed 20210738" userId="fb4639a6-99dc-4ce5-9358-0601755b7e0d" providerId="ADAL" clId="{DD0E715E-E366-4ED7-87C7-C637A8FFB671}" dt="2024-05-09T21:15:51.476" v="38" actId="26606"/>
          <ac:spMkLst>
            <pc:docMk/>
            <pc:sldMk cId="1963575162" sldId="281"/>
            <ac:spMk id="99" creationId="{AC12A592-C02D-46EF-8E1F-9335DB8D71DF}"/>
          </ac:spMkLst>
        </pc:spChg>
        <pc:spChg chg="add">
          <ac:chgData name="Mohammed 20210738" userId="fb4639a6-99dc-4ce5-9358-0601755b7e0d" providerId="ADAL" clId="{DD0E715E-E366-4ED7-87C7-C637A8FFB671}" dt="2024-05-09T21:15:51.476" v="38" actId="26606"/>
          <ac:spMkLst>
            <pc:docMk/>
            <pc:sldMk cId="1963575162" sldId="281"/>
            <ac:spMk id="100" creationId="{24005816-5BCA-4665-8A58-5580F8E9C84A}"/>
          </ac:spMkLst>
        </pc:spChg>
        <pc:grpChg chg="add">
          <ac:chgData name="Mohammed 20210738" userId="fb4639a6-99dc-4ce5-9358-0601755b7e0d" providerId="ADAL" clId="{DD0E715E-E366-4ED7-87C7-C637A8FFB671}" dt="2024-05-09T21:15:51.476" v="38" actId="26606"/>
          <ac:grpSpMkLst>
            <pc:docMk/>
            <pc:sldMk cId="1963575162" sldId="281"/>
            <ac:grpSpMk id="101" creationId="{BF07F359-8CA3-4854-91E7-EE6004020511}"/>
          </ac:grpSpMkLst>
        </pc:grpChg>
        <pc:picChg chg="add del">
          <ac:chgData name="Mohammed 20210738" userId="fb4639a6-99dc-4ce5-9358-0601755b7e0d" providerId="ADAL" clId="{DD0E715E-E366-4ED7-87C7-C637A8FFB671}" dt="2024-05-09T21:15:46.323" v="31" actId="26606"/>
          <ac:picMkLst>
            <pc:docMk/>
            <pc:sldMk cId="1963575162" sldId="281"/>
            <ac:picMk id="4" creationId="{9331241F-E6D5-2F98-39EE-9820D394D04F}"/>
          </ac:picMkLst>
        </pc:picChg>
        <pc:picChg chg="add">
          <ac:chgData name="Mohammed 20210738" userId="fb4639a6-99dc-4ce5-9358-0601755b7e0d" providerId="ADAL" clId="{DD0E715E-E366-4ED7-87C7-C637A8FFB671}" dt="2024-05-09T21:15:51.476" v="38" actId="26606"/>
          <ac:picMkLst>
            <pc:docMk/>
            <pc:sldMk cId="1963575162" sldId="281"/>
            <ac:picMk id="6" creationId="{8A4FA680-14A9-246B-CB7C-B32328DAD826}"/>
          </ac:picMkLst>
        </pc:picChg>
        <pc:picChg chg="add del">
          <ac:chgData name="Mohammed 20210738" userId="fb4639a6-99dc-4ce5-9358-0601755b7e0d" providerId="ADAL" clId="{DD0E715E-E366-4ED7-87C7-C637A8FFB671}" dt="2024-05-09T21:15:51.441" v="37" actId="26606"/>
          <ac:picMkLst>
            <pc:docMk/>
            <pc:sldMk cId="1963575162" sldId="281"/>
            <ac:picMk id="7" creationId="{18BD78ED-75E1-4879-B369-BC61F7C45E22}"/>
          </ac:picMkLst>
        </pc:picChg>
        <pc:picChg chg="add del">
          <ac:chgData name="Mohammed 20210738" userId="fb4639a6-99dc-4ce5-9358-0601755b7e0d" providerId="ADAL" clId="{DD0E715E-E366-4ED7-87C7-C637A8FFB671}" dt="2024-05-09T21:15:46.323" v="31" actId="26606"/>
          <ac:picMkLst>
            <pc:docMk/>
            <pc:sldMk cId="1963575162" sldId="281"/>
            <ac:picMk id="8" creationId="{CBECFFDC-94DB-4DA3-94FE-22FEDDA8FA30}"/>
          </ac:picMkLst>
        </pc:picChg>
        <pc:picChg chg="add del">
          <ac:chgData name="Mohammed 20210738" userId="fb4639a6-99dc-4ce5-9358-0601755b7e0d" providerId="ADAL" clId="{DD0E715E-E366-4ED7-87C7-C637A8FFB671}" dt="2024-05-09T21:15:46.323" v="31" actId="26606"/>
          <ac:picMkLst>
            <pc:docMk/>
            <pc:sldMk cId="1963575162" sldId="281"/>
            <ac:picMk id="12" creationId="{1A4C720E-710D-44F8-A8D7-2BAA61E1814B}"/>
          </ac:picMkLst>
        </pc:picChg>
        <pc:picChg chg="add">
          <ac:chgData name="Mohammed 20210738" userId="fb4639a6-99dc-4ce5-9358-0601755b7e0d" providerId="ADAL" clId="{DD0E715E-E366-4ED7-87C7-C637A8FFB671}" dt="2024-05-09T21:15:51.476" v="38" actId="26606"/>
          <ac:picMkLst>
            <pc:docMk/>
            <pc:sldMk cId="1963575162" sldId="281"/>
            <ac:picMk id="13" creationId="{811383CE-CE86-4E1C-B289-798EB9E6E0E5}"/>
          </ac:picMkLst>
        </pc:picChg>
        <pc:picChg chg="add del">
          <ac:chgData name="Mohammed 20210738" userId="fb4639a6-99dc-4ce5-9358-0601755b7e0d" providerId="ADAL" clId="{DD0E715E-E366-4ED7-87C7-C637A8FFB671}" dt="2024-05-09T21:15:48.780" v="33" actId="26606"/>
          <ac:picMkLst>
            <pc:docMk/>
            <pc:sldMk cId="1963575162" sldId="281"/>
            <ac:picMk id="14" creationId="{CBECFFDC-94DB-4DA3-94FE-22FEDDA8FA30}"/>
          </ac:picMkLst>
        </pc:picChg>
        <pc:picChg chg="add del">
          <ac:chgData name="Mohammed 20210738" userId="fb4639a6-99dc-4ce5-9358-0601755b7e0d" providerId="ADAL" clId="{DD0E715E-E366-4ED7-87C7-C637A8FFB671}" dt="2024-05-09T21:15:48.780" v="33" actId="26606"/>
          <ac:picMkLst>
            <pc:docMk/>
            <pc:sldMk cId="1963575162" sldId="281"/>
            <ac:picMk id="16" creationId="{B582E8C9-F9D6-432F-EAA8-D4FF5008D382}"/>
          </ac:picMkLst>
        </pc:picChg>
        <pc:picChg chg="add del">
          <ac:chgData name="Mohammed 20210738" userId="fb4639a6-99dc-4ce5-9358-0601755b7e0d" providerId="ADAL" clId="{DD0E715E-E366-4ED7-87C7-C637A8FFB671}" dt="2024-05-09T21:15:48.780" v="33" actId="26606"/>
          <ac:picMkLst>
            <pc:docMk/>
            <pc:sldMk cId="1963575162" sldId="281"/>
            <ac:picMk id="17" creationId="{1A4C720E-710D-44F8-A8D7-2BAA61E1814B}"/>
          </ac:picMkLst>
        </pc:picChg>
        <pc:picChg chg="add">
          <ac:chgData name="Mohammed 20210738" userId="fb4639a6-99dc-4ce5-9358-0601755b7e0d" providerId="ADAL" clId="{DD0E715E-E366-4ED7-87C7-C637A8FFB671}" dt="2024-05-09T21:15:51.476" v="38" actId="26606"/>
          <ac:picMkLst>
            <pc:docMk/>
            <pc:sldMk cId="1963575162" sldId="281"/>
            <ac:picMk id="18" creationId="{6AF6706C-CF07-43A1-BCC4-CBA5D33820DA}"/>
          </ac:picMkLst>
        </pc:picChg>
        <pc:picChg chg="add del">
          <ac:chgData name="Mohammed 20210738" userId="fb4639a6-99dc-4ce5-9358-0601755b7e0d" providerId="ADAL" clId="{DD0E715E-E366-4ED7-87C7-C637A8FFB671}" dt="2024-05-09T21:15:50.456" v="35" actId="26606"/>
          <ac:picMkLst>
            <pc:docMk/>
            <pc:sldMk cId="1963575162" sldId="281"/>
            <ac:picMk id="19" creationId="{CBECFFDC-94DB-4DA3-94FE-22FEDDA8FA30}"/>
          </ac:picMkLst>
        </pc:picChg>
        <pc:picChg chg="add del">
          <ac:chgData name="Mohammed 20210738" userId="fb4639a6-99dc-4ce5-9358-0601755b7e0d" providerId="ADAL" clId="{DD0E715E-E366-4ED7-87C7-C637A8FFB671}" dt="2024-05-09T21:15:50.456" v="35" actId="26606"/>
          <ac:picMkLst>
            <pc:docMk/>
            <pc:sldMk cId="1963575162" sldId="281"/>
            <ac:picMk id="21" creationId="{9331241F-E6D5-2F98-39EE-9820D394D04F}"/>
          </ac:picMkLst>
        </pc:picChg>
        <pc:picChg chg="add del">
          <ac:chgData name="Mohammed 20210738" userId="fb4639a6-99dc-4ce5-9358-0601755b7e0d" providerId="ADAL" clId="{DD0E715E-E366-4ED7-87C7-C637A8FFB671}" dt="2024-05-09T21:15:50.456" v="35" actId="26606"/>
          <ac:picMkLst>
            <pc:docMk/>
            <pc:sldMk cId="1963575162" sldId="281"/>
            <ac:picMk id="22" creationId="{1A4C720E-710D-44F8-A8D7-2BAA61E1814B}"/>
          </ac:picMkLst>
        </pc:picChg>
        <pc:cxnChg chg="add del">
          <ac:chgData name="Mohammed 20210738" userId="fb4639a6-99dc-4ce5-9358-0601755b7e0d" providerId="ADAL" clId="{DD0E715E-E366-4ED7-87C7-C637A8FFB671}" dt="2024-05-09T21:15:51.441" v="37" actId="26606"/>
          <ac:cxnSpMkLst>
            <pc:docMk/>
            <pc:sldMk cId="1963575162" sldId="281"/>
            <ac:cxnSpMk id="11" creationId="{8A832D40-B9E2-4CE7-9E0A-B35591EA2035}"/>
          </ac:cxnSpMkLst>
        </pc:cxnChg>
      </pc:sldChg>
      <pc:sldChg chg="addSp delSp modSp new mod modTransition setBg">
        <pc:chgData name="Mohammed 20210738" userId="fb4639a6-99dc-4ce5-9358-0601755b7e0d" providerId="ADAL" clId="{DD0E715E-E366-4ED7-87C7-C637A8FFB671}" dt="2024-05-10T14:56:52.419" v="1325"/>
        <pc:sldMkLst>
          <pc:docMk/>
          <pc:sldMk cId="3524480329" sldId="282"/>
        </pc:sldMkLst>
        <pc:spChg chg="mod ord">
          <ac:chgData name="Mohammed 20210738" userId="fb4639a6-99dc-4ce5-9358-0601755b7e0d" providerId="ADAL" clId="{DD0E715E-E366-4ED7-87C7-C637A8FFB671}" dt="2024-05-09T21:45:32.511" v="174" actId="26606"/>
          <ac:spMkLst>
            <pc:docMk/>
            <pc:sldMk cId="3524480329" sldId="282"/>
            <ac:spMk id="2" creationId="{460F0C77-130E-89D2-AD7F-C31F11DFF3DB}"/>
          </ac:spMkLst>
        </pc:spChg>
        <pc:spChg chg="del">
          <ac:chgData name="Mohammed 20210738" userId="fb4639a6-99dc-4ce5-9358-0601755b7e0d" providerId="ADAL" clId="{DD0E715E-E366-4ED7-87C7-C637A8FFB671}" dt="2024-05-09T21:19:57.503" v="40" actId="931"/>
          <ac:spMkLst>
            <pc:docMk/>
            <pc:sldMk cId="3524480329" sldId="282"/>
            <ac:spMk id="3" creationId="{5E494112-13EF-AF28-065B-B33CC20A8E18}"/>
          </ac:spMkLst>
        </pc:spChg>
        <pc:spChg chg="mod ord">
          <ac:chgData name="Mohammed 20210738" userId="fb4639a6-99dc-4ce5-9358-0601755b7e0d" providerId="ADAL" clId="{DD0E715E-E366-4ED7-87C7-C637A8FFB671}" dt="2024-05-09T21:45:32.517" v="175" actId="26606"/>
          <ac:spMkLst>
            <pc:docMk/>
            <pc:sldMk cId="3524480329" sldId="282"/>
            <ac:spMk id="4" creationId="{488ABFBE-F64D-80CF-2F36-F0B219440235}"/>
          </ac:spMkLst>
        </pc:spChg>
        <pc:spChg chg="add del">
          <ac:chgData name="Mohammed 20210738" userId="fb4639a6-99dc-4ce5-9358-0601755b7e0d" providerId="ADAL" clId="{DD0E715E-E366-4ED7-87C7-C637A8FFB671}" dt="2024-05-09T21:45:27.516" v="170" actId="26606"/>
          <ac:spMkLst>
            <pc:docMk/>
            <pc:sldMk cId="3524480329" sldId="282"/>
            <ac:spMk id="22" creationId="{ED10CF64-F588-4794-80E9-12CBA1784939}"/>
          </ac:spMkLst>
        </pc:spChg>
        <pc:spChg chg="add del">
          <ac:chgData name="Mohammed 20210738" userId="fb4639a6-99dc-4ce5-9358-0601755b7e0d" providerId="ADAL" clId="{DD0E715E-E366-4ED7-87C7-C637A8FFB671}" dt="2024-05-09T21:45:32.511" v="174" actId="26606"/>
          <ac:spMkLst>
            <pc:docMk/>
            <pc:sldMk cId="3524480329" sldId="282"/>
            <ac:spMk id="28" creationId="{ED10CF64-F588-4794-80E9-12CBA1784939}"/>
          </ac:spMkLst>
        </pc:spChg>
        <pc:picChg chg="add mod ord modCrop">
          <ac:chgData name="Mohammed 20210738" userId="fb4639a6-99dc-4ce5-9358-0601755b7e0d" providerId="ADAL" clId="{DD0E715E-E366-4ED7-87C7-C637A8FFB671}" dt="2024-05-10T14:44:47.305" v="1180" actId="1076"/>
          <ac:picMkLst>
            <pc:docMk/>
            <pc:sldMk cId="3524480329" sldId="282"/>
            <ac:picMk id="6" creationId="{EEC4FDB3-A8E2-0F70-D79C-BF0BC248E4F1}"/>
          </ac:picMkLst>
        </pc:picChg>
        <pc:picChg chg="add del">
          <ac:chgData name="Mohammed 20210738" userId="fb4639a6-99dc-4ce5-9358-0601755b7e0d" providerId="ADAL" clId="{DD0E715E-E366-4ED7-87C7-C637A8FFB671}" dt="2024-05-09T21:24:58.798" v="107" actId="26606"/>
          <ac:picMkLst>
            <pc:docMk/>
            <pc:sldMk cId="3524480329" sldId="282"/>
            <ac:picMk id="8" creationId="{A53ED3FC-3BE8-4F1F-BEF1-74B1C721718A}"/>
          </ac:picMkLst>
        </pc:picChg>
        <pc:picChg chg="add del">
          <ac:chgData name="Mohammed 20210738" userId="fb4639a6-99dc-4ce5-9358-0601755b7e0d" providerId="ADAL" clId="{DD0E715E-E366-4ED7-87C7-C637A8FFB671}" dt="2024-05-09T21:21:03.364" v="52" actId="26606"/>
          <ac:picMkLst>
            <pc:docMk/>
            <pc:sldMk cId="3524480329" sldId="282"/>
            <ac:picMk id="11" creationId="{DF6A9299-1D12-47E2-9DD4-03342553C4AA}"/>
          </ac:picMkLst>
        </pc:picChg>
        <pc:picChg chg="add del">
          <ac:chgData name="Mohammed 20210738" userId="fb4639a6-99dc-4ce5-9358-0601755b7e0d" providerId="ADAL" clId="{DD0E715E-E366-4ED7-87C7-C637A8FFB671}" dt="2024-05-09T21:45:32.517" v="175" actId="26606"/>
          <ac:picMkLst>
            <pc:docMk/>
            <pc:sldMk cId="3524480329" sldId="282"/>
            <ac:picMk id="13" creationId="{A53ED3FC-3BE8-4F1F-BEF1-74B1C721718A}"/>
          </ac:picMkLst>
        </pc:picChg>
        <pc:picChg chg="add del">
          <ac:chgData name="Mohammed 20210738" userId="fb4639a6-99dc-4ce5-9358-0601755b7e0d" providerId="ADAL" clId="{DD0E715E-E366-4ED7-87C7-C637A8FFB671}" dt="2024-05-09T21:45:23.687" v="168" actId="26606"/>
          <ac:picMkLst>
            <pc:docMk/>
            <pc:sldMk cId="3524480329" sldId="282"/>
            <ac:picMk id="18" creationId="{DF6A9299-1D12-47E2-9DD4-03342553C4AA}"/>
          </ac:picMkLst>
        </pc:picChg>
        <pc:picChg chg="add del">
          <ac:chgData name="Mohammed 20210738" userId="fb4639a6-99dc-4ce5-9358-0601755b7e0d" providerId="ADAL" clId="{DD0E715E-E366-4ED7-87C7-C637A8FFB671}" dt="2024-05-09T21:45:27.516" v="170" actId="26606"/>
          <ac:picMkLst>
            <pc:docMk/>
            <pc:sldMk cId="3524480329" sldId="282"/>
            <ac:picMk id="20" creationId="{0C8B7D16-051E-4562-B872-ABF369C457CA}"/>
          </ac:picMkLst>
        </pc:picChg>
        <pc:picChg chg="add del">
          <ac:chgData name="Mohammed 20210738" userId="fb4639a6-99dc-4ce5-9358-0601755b7e0d" providerId="ADAL" clId="{DD0E715E-E366-4ED7-87C7-C637A8FFB671}" dt="2024-05-09T21:45:27.516" v="170" actId="26606"/>
          <ac:picMkLst>
            <pc:docMk/>
            <pc:sldMk cId="3524480329" sldId="282"/>
            <ac:picMk id="21" creationId="{DF6A9299-1D12-47E2-9DD4-03342553C4AA}"/>
          </ac:picMkLst>
        </pc:picChg>
        <pc:picChg chg="add del">
          <ac:chgData name="Mohammed 20210738" userId="fb4639a6-99dc-4ce5-9358-0601755b7e0d" providerId="ADAL" clId="{DD0E715E-E366-4ED7-87C7-C637A8FFB671}" dt="2024-05-09T21:45:28.880" v="172" actId="26606"/>
          <ac:picMkLst>
            <pc:docMk/>
            <pc:sldMk cId="3524480329" sldId="282"/>
            <ac:picMk id="24" creationId="{A53ED3FC-3BE8-4F1F-BEF1-74B1C721718A}"/>
          </ac:picMkLst>
        </pc:picChg>
        <pc:picChg chg="add del">
          <ac:chgData name="Mohammed 20210738" userId="fb4639a6-99dc-4ce5-9358-0601755b7e0d" providerId="ADAL" clId="{DD0E715E-E366-4ED7-87C7-C637A8FFB671}" dt="2024-05-09T21:45:32.511" v="174" actId="26606"/>
          <ac:picMkLst>
            <pc:docMk/>
            <pc:sldMk cId="3524480329" sldId="282"/>
            <ac:picMk id="26" creationId="{DF6A9299-1D12-47E2-9DD4-03342553C4AA}"/>
          </ac:picMkLst>
        </pc:picChg>
        <pc:picChg chg="add del">
          <ac:chgData name="Mohammed 20210738" userId="fb4639a6-99dc-4ce5-9358-0601755b7e0d" providerId="ADAL" clId="{DD0E715E-E366-4ED7-87C7-C637A8FFB671}" dt="2024-05-09T21:45:32.511" v="174" actId="26606"/>
          <ac:picMkLst>
            <pc:docMk/>
            <pc:sldMk cId="3524480329" sldId="282"/>
            <ac:picMk id="27" creationId="{0C8B7D16-051E-4562-B872-ABF369C457CA}"/>
          </ac:picMkLst>
        </pc:picChg>
        <pc:picChg chg="add">
          <ac:chgData name="Mohammed 20210738" userId="fb4639a6-99dc-4ce5-9358-0601755b7e0d" providerId="ADAL" clId="{DD0E715E-E366-4ED7-87C7-C637A8FFB671}" dt="2024-05-09T21:45:32.517" v="175" actId="26606"/>
          <ac:picMkLst>
            <pc:docMk/>
            <pc:sldMk cId="3524480329" sldId="282"/>
            <ac:picMk id="30" creationId="{DF6A9299-1D12-47E2-9DD4-03342553C4AA}"/>
          </ac:picMkLst>
        </pc:picChg>
      </pc:sldChg>
      <pc:sldChg chg="addSp delSp modSp new mod modTransition setBg">
        <pc:chgData name="Mohammed 20210738" userId="fb4639a6-99dc-4ce5-9358-0601755b7e0d" providerId="ADAL" clId="{DD0E715E-E366-4ED7-87C7-C637A8FFB671}" dt="2024-05-10T14:56:52.419" v="1325"/>
        <pc:sldMkLst>
          <pc:docMk/>
          <pc:sldMk cId="3152787538" sldId="283"/>
        </pc:sldMkLst>
        <pc:spChg chg="mod">
          <ac:chgData name="Mohammed 20210738" userId="fb4639a6-99dc-4ce5-9358-0601755b7e0d" providerId="ADAL" clId="{DD0E715E-E366-4ED7-87C7-C637A8FFB671}" dt="2024-05-09T21:25:06.956" v="108" actId="26606"/>
          <ac:spMkLst>
            <pc:docMk/>
            <pc:sldMk cId="3152787538" sldId="283"/>
            <ac:spMk id="2" creationId="{0421CCA6-6DA4-A19B-48FC-FE5C5DA34A01}"/>
          </ac:spMkLst>
        </pc:spChg>
        <pc:spChg chg="del">
          <ac:chgData name="Mohammed 20210738" userId="fb4639a6-99dc-4ce5-9358-0601755b7e0d" providerId="ADAL" clId="{DD0E715E-E366-4ED7-87C7-C637A8FFB671}" dt="2024-05-09T21:24:35.606" v="105" actId="478"/>
          <ac:spMkLst>
            <pc:docMk/>
            <pc:sldMk cId="3152787538" sldId="283"/>
            <ac:spMk id="3" creationId="{3B03CDDA-20EC-1D13-D078-8C6D94221CB4}"/>
          </ac:spMkLst>
        </pc:spChg>
        <pc:spChg chg="add del">
          <ac:chgData name="Mohammed 20210738" userId="fb4639a6-99dc-4ce5-9358-0601755b7e0d" providerId="ADAL" clId="{DD0E715E-E366-4ED7-87C7-C637A8FFB671}" dt="2024-05-09T21:25:06.956" v="108" actId="26606"/>
          <ac:spMkLst>
            <pc:docMk/>
            <pc:sldMk cId="3152787538" sldId="283"/>
            <ac:spMk id="9" creationId="{3D1E5586-8BB5-40F6-96C3-2E87DD7CE5CD}"/>
          </ac:spMkLst>
        </pc:spChg>
        <pc:spChg chg="add">
          <ac:chgData name="Mohammed 20210738" userId="fb4639a6-99dc-4ce5-9358-0601755b7e0d" providerId="ADAL" clId="{DD0E715E-E366-4ED7-87C7-C637A8FFB671}" dt="2024-05-09T21:25:06.956" v="108" actId="26606"/>
          <ac:spMkLst>
            <pc:docMk/>
            <pc:sldMk cId="3152787538" sldId="283"/>
            <ac:spMk id="18" creationId="{C04F8797-ED77-4C70-AAEA-0DE48267C25C}"/>
          </ac:spMkLst>
        </pc:spChg>
        <pc:spChg chg="add">
          <ac:chgData name="Mohammed 20210738" userId="fb4639a6-99dc-4ce5-9358-0601755b7e0d" providerId="ADAL" clId="{DD0E715E-E366-4ED7-87C7-C637A8FFB671}" dt="2024-05-09T21:25:06.956" v="108" actId="26606"/>
          <ac:spMkLst>
            <pc:docMk/>
            <pc:sldMk cId="3152787538" sldId="283"/>
            <ac:spMk id="20" creationId="{CAD06229-FEB7-4CC9-8BE7-1A9457B9C601}"/>
          </ac:spMkLst>
        </pc:spChg>
        <pc:picChg chg="add del">
          <ac:chgData name="Mohammed 20210738" userId="fb4639a6-99dc-4ce5-9358-0601755b7e0d" providerId="ADAL" clId="{DD0E715E-E366-4ED7-87C7-C637A8FFB671}" dt="2024-05-09T21:25:06.956" v="108" actId="26606"/>
          <ac:picMkLst>
            <pc:docMk/>
            <pc:sldMk cId="3152787538" sldId="283"/>
            <ac:picMk id="7" creationId="{18BD78ED-75E1-4879-B369-BC61F7C45E22}"/>
          </ac:picMkLst>
        </pc:picChg>
        <pc:picChg chg="add">
          <ac:chgData name="Mohammed 20210738" userId="fb4639a6-99dc-4ce5-9358-0601755b7e0d" providerId="ADAL" clId="{DD0E715E-E366-4ED7-87C7-C637A8FFB671}" dt="2024-05-09T21:25:06.956" v="108" actId="26606"/>
          <ac:picMkLst>
            <pc:docMk/>
            <pc:sldMk cId="3152787538" sldId="283"/>
            <ac:picMk id="16" creationId="{18BD78ED-75E1-4879-B369-BC61F7C45E22}"/>
          </ac:picMkLst>
        </pc:picChg>
        <pc:picChg chg="add">
          <ac:chgData name="Mohammed 20210738" userId="fb4639a6-99dc-4ce5-9358-0601755b7e0d" providerId="ADAL" clId="{DD0E715E-E366-4ED7-87C7-C637A8FFB671}" dt="2024-05-09T21:25:06.956" v="108" actId="26606"/>
          <ac:picMkLst>
            <pc:docMk/>
            <pc:sldMk cId="3152787538" sldId="283"/>
            <ac:picMk id="22" creationId="{42B44E02-2041-49BE-AF61-F91454DC3AA8}"/>
          </ac:picMkLst>
        </pc:picChg>
        <pc:picChg chg="add">
          <ac:chgData name="Mohammed 20210738" userId="fb4639a6-99dc-4ce5-9358-0601755b7e0d" providerId="ADAL" clId="{DD0E715E-E366-4ED7-87C7-C637A8FFB671}" dt="2024-05-09T21:25:06.956" v="108" actId="26606"/>
          <ac:picMkLst>
            <pc:docMk/>
            <pc:sldMk cId="3152787538" sldId="283"/>
            <ac:picMk id="24" creationId="{08625290-97B7-41E9-9685-D438F86FC9EA}"/>
          </ac:picMkLst>
        </pc:picChg>
        <pc:cxnChg chg="add del">
          <ac:chgData name="Mohammed 20210738" userId="fb4639a6-99dc-4ce5-9358-0601755b7e0d" providerId="ADAL" clId="{DD0E715E-E366-4ED7-87C7-C637A8FFB671}" dt="2024-05-09T21:25:06.956" v="108" actId="26606"/>
          <ac:cxnSpMkLst>
            <pc:docMk/>
            <pc:sldMk cId="3152787538" sldId="283"/>
            <ac:cxnSpMk id="11" creationId="{8A832D40-B9E2-4CE7-9E0A-B35591EA2035}"/>
          </ac:cxnSpMkLst>
        </pc:cxnChg>
      </pc:sldChg>
      <pc:sldChg chg="addSp delSp modSp new mod modTransition setBg">
        <pc:chgData name="Mohammed 20210738" userId="fb4639a6-99dc-4ce5-9358-0601755b7e0d" providerId="ADAL" clId="{DD0E715E-E366-4ED7-87C7-C637A8FFB671}" dt="2024-05-10T14:56:52.419" v="1325"/>
        <pc:sldMkLst>
          <pc:docMk/>
          <pc:sldMk cId="97367603" sldId="284"/>
        </pc:sldMkLst>
        <pc:spChg chg="mod ord">
          <ac:chgData name="Mohammed 20210738" userId="fb4639a6-99dc-4ce5-9358-0601755b7e0d" providerId="ADAL" clId="{DD0E715E-E366-4ED7-87C7-C637A8FFB671}" dt="2024-05-09T22:56:19.666" v="268" actId="26606"/>
          <ac:spMkLst>
            <pc:docMk/>
            <pc:sldMk cId="97367603" sldId="284"/>
            <ac:spMk id="2" creationId="{A34065AD-7817-0FB8-DD0E-B73EE8527511}"/>
          </ac:spMkLst>
        </pc:spChg>
        <pc:spChg chg="del">
          <ac:chgData name="Mohammed 20210738" userId="fb4639a6-99dc-4ce5-9358-0601755b7e0d" providerId="ADAL" clId="{DD0E715E-E366-4ED7-87C7-C637A8FFB671}" dt="2024-05-09T22:54:45.078" v="187" actId="931"/>
          <ac:spMkLst>
            <pc:docMk/>
            <pc:sldMk cId="97367603" sldId="284"/>
            <ac:spMk id="3" creationId="{E0455B27-9522-D8AB-2BFA-4B20AFD698B0}"/>
          </ac:spMkLst>
        </pc:spChg>
        <pc:spChg chg="mod">
          <ac:chgData name="Mohammed 20210738" userId="fb4639a6-99dc-4ce5-9358-0601755b7e0d" providerId="ADAL" clId="{DD0E715E-E366-4ED7-87C7-C637A8FFB671}" dt="2024-05-09T23:14:13.029" v="460"/>
          <ac:spMkLst>
            <pc:docMk/>
            <pc:sldMk cId="97367603" sldId="284"/>
            <ac:spMk id="4" creationId="{1AA731F4-DADA-3957-0951-E2A2ABE05928}"/>
          </ac:spMkLst>
        </pc:spChg>
        <pc:spChg chg="add del mod">
          <ac:chgData name="Mohammed 20210738" userId="fb4639a6-99dc-4ce5-9358-0601755b7e0d" providerId="ADAL" clId="{DD0E715E-E366-4ED7-87C7-C637A8FFB671}" dt="2024-05-09T23:21:33.693" v="474" actId="931"/>
          <ac:spMkLst>
            <pc:docMk/>
            <pc:sldMk cId="97367603" sldId="284"/>
            <ac:spMk id="8" creationId="{F0D2DDC0-5574-FDBD-35FD-2CF226B113B2}"/>
          </ac:spMkLst>
        </pc:spChg>
        <pc:spChg chg="add del">
          <ac:chgData name="Mohammed 20210738" userId="fb4639a6-99dc-4ce5-9358-0601755b7e0d" providerId="ADAL" clId="{DD0E715E-E366-4ED7-87C7-C637A8FFB671}" dt="2024-05-09T22:56:19.642" v="267" actId="26606"/>
          <ac:spMkLst>
            <pc:docMk/>
            <pc:sldMk cId="97367603" sldId="284"/>
            <ac:spMk id="18" creationId="{CBD94887-6A10-4F62-8EE1-B2BCFA1F380F}"/>
          </ac:spMkLst>
        </pc:spChg>
        <pc:picChg chg="add del mod ord modCrop">
          <ac:chgData name="Mohammed 20210738" userId="fb4639a6-99dc-4ce5-9358-0601755b7e0d" providerId="ADAL" clId="{DD0E715E-E366-4ED7-87C7-C637A8FFB671}" dt="2024-05-09T23:18:11.769" v="473" actId="478"/>
          <ac:picMkLst>
            <pc:docMk/>
            <pc:sldMk cId="97367603" sldId="284"/>
            <ac:picMk id="6" creationId="{5A1BE026-741C-B0B9-ABE9-BF9BFD05FD7D}"/>
          </ac:picMkLst>
        </pc:picChg>
        <pc:picChg chg="add mod modCrop">
          <ac:chgData name="Mohammed 20210738" userId="fb4639a6-99dc-4ce5-9358-0601755b7e0d" providerId="ADAL" clId="{DD0E715E-E366-4ED7-87C7-C637A8FFB671}" dt="2024-05-09T23:22:45.702" v="486" actId="1076"/>
          <ac:picMkLst>
            <pc:docMk/>
            <pc:sldMk cId="97367603" sldId="284"/>
            <ac:picMk id="10" creationId="{3920D946-8A4E-BB99-333C-9761FC726731}"/>
          </ac:picMkLst>
        </pc:picChg>
        <pc:picChg chg="add del">
          <ac:chgData name="Mohammed 20210738" userId="fb4639a6-99dc-4ce5-9358-0601755b7e0d" providerId="ADAL" clId="{DD0E715E-E366-4ED7-87C7-C637A8FFB671}" dt="2024-05-09T22:56:15.994" v="261" actId="26606"/>
          <ac:picMkLst>
            <pc:docMk/>
            <pc:sldMk cId="97367603" sldId="284"/>
            <ac:picMk id="11" creationId="{A53ED3FC-3BE8-4F1F-BEF1-74B1C721718A}"/>
          </ac:picMkLst>
        </pc:picChg>
        <pc:picChg chg="add del">
          <ac:chgData name="Mohammed 20210738" userId="fb4639a6-99dc-4ce5-9358-0601755b7e0d" providerId="ADAL" clId="{DD0E715E-E366-4ED7-87C7-C637A8FFB671}" dt="2024-05-09T22:56:16.820" v="263" actId="26606"/>
          <ac:picMkLst>
            <pc:docMk/>
            <pc:sldMk cId="97367603" sldId="284"/>
            <ac:picMk id="13" creationId="{A53ED3FC-3BE8-4F1F-BEF1-74B1C721718A}"/>
          </ac:picMkLst>
        </pc:picChg>
        <pc:picChg chg="add del">
          <ac:chgData name="Mohammed 20210738" userId="fb4639a6-99dc-4ce5-9358-0601755b7e0d" providerId="ADAL" clId="{DD0E715E-E366-4ED7-87C7-C637A8FFB671}" dt="2024-05-09T22:56:17.448" v="265" actId="26606"/>
          <ac:picMkLst>
            <pc:docMk/>
            <pc:sldMk cId="97367603" sldId="284"/>
            <ac:picMk id="15" creationId="{DF6A9299-1D12-47E2-9DD4-03342553C4AA}"/>
          </ac:picMkLst>
        </pc:picChg>
        <pc:picChg chg="add del">
          <ac:chgData name="Mohammed 20210738" userId="fb4639a6-99dc-4ce5-9358-0601755b7e0d" providerId="ADAL" clId="{DD0E715E-E366-4ED7-87C7-C637A8FFB671}" dt="2024-05-09T22:56:19.642" v="267" actId="26606"/>
          <ac:picMkLst>
            <pc:docMk/>
            <pc:sldMk cId="97367603" sldId="284"/>
            <ac:picMk id="17" creationId="{DF6A9299-1D12-47E2-9DD4-03342553C4AA}"/>
          </ac:picMkLst>
        </pc:picChg>
        <pc:picChg chg="add del">
          <ac:chgData name="Mohammed 20210738" userId="fb4639a6-99dc-4ce5-9358-0601755b7e0d" providerId="ADAL" clId="{DD0E715E-E366-4ED7-87C7-C637A8FFB671}" dt="2024-05-09T22:56:19.642" v="267" actId="26606"/>
          <ac:picMkLst>
            <pc:docMk/>
            <pc:sldMk cId="97367603" sldId="284"/>
            <ac:picMk id="19" creationId="{A3D512BA-228A-4979-9312-ACD246E1099D}"/>
          </ac:picMkLst>
        </pc:picChg>
        <pc:picChg chg="add">
          <ac:chgData name="Mohammed 20210738" userId="fb4639a6-99dc-4ce5-9358-0601755b7e0d" providerId="ADAL" clId="{DD0E715E-E366-4ED7-87C7-C637A8FFB671}" dt="2024-05-09T22:56:19.666" v="268" actId="26606"/>
          <ac:picMkLst>
            <pc:docMk/>
            <pc:sldMk cId="97367603" sldId="284"/>
            <ac:picMk id="21" creationId="{DF6A9299-1D12-47E2-9DD4-03342553C4AA}"/>
          </ac:picMkLst>
        </pc:picChg>
      </pc:sldChg>
      <pc:sldChg chg="addSp delSp modSp new mod modTransition setBg">
        <pc:chgData name="Mohammed 20210738" userId="fb4639a6-99dc-4ce5-9358-0601755b7e0d" providerId="ADAL" clId="{DD0E715E-E366-4ED7-87C7-C637A8FFB671}" dt="2024-05-10T14:56:52.419" v="1325"/>
        <pc:sldMkLst>
          <pc:docMk/>
          <pc:sldMk cId="1679400122" sldId="285"/>
        </pc:sldMkLst>
        <pc:spChg chg="mod">
          <ac:chgData name="Mohammed 20210738" userId="fb4639a6-99dc-4ce5-9358-0601755b7e0d" providerId="ADAL" clId="{DD0E715E-E366-4ED7-87C7-C637A8FFB671}" dt="2024-05-09T23:50:47.647" v="682" actId="14100"/>
          <ac:spMkLst>
            <pc:docMk/>
            <pc:sldMk cId="1679400122" sldId="285"/>
            <ac:spMk id="2" creationId="{60E0D909-8B3D-E884-159F-5982DD8DB15C}"/>
          </ac:spMkLst>
        </pc:spChg>
        <pc:spChg chg="del">
          <ac:chgData name="Mohammed 20210738" userId="fb4639a6-99dc-4ce5-9358-0601755b7e0d" providerId="ADAL" clId="{DD0E715E-E366-4ED7-87C7-C637A8FFB671}" dt="2024-05-09T23:24:29.956" v="506" actId="931"/>
          <ac:spMkLst>
            <pc:docMk/>
            <pc:sldMk cId="1679400122" sldId="285"/>
            <ac:spMk id="3" creationId="{7700874E-D14B-FF1D-7B6D-96D15198481D}"/>
          </ac:spMkLst>
        </pc:spChg>
        <pc:spChg chg="add del mod ord">
          <ac:chgData name="Mohammed 20210738" userId="fb4639a6-99dc-4ce5-9358-0601755b7e0d" providerId="ADAL" clId="{DD0E715E-E366-4ED7-87C7-C637A8FFB671}" dt="2024-05-10T12:27:03.672" v="781" actId="27636"/>
          <ac:spMkLst>
            <pc:docMk/>
            <pc:sldMk cId="1679400122" sldId="285"/>
            <ac:spMk id="4" creationId="{CFB8A010-9ABF-F3DA-546E-68BBD79A1CAD}"/>
          </ac:spMkLst>
        </pc:spChg>
        <pc:spChg chg="add mod">
          <ac:chgData name="Mohammed 20210738" userId="fb4639a6-99dc-4ce5-9358-0601755b7e0d" providerId="ADAL" clId="{DD0E715E-E366-4ED7-87C7-C637A8FFB671}" dt="2024-05-09T23:39:36.687" v="620"/>
          <ac:spMkLst>
            <pc:docMk/>
            <pc:sldMk cId="1679400122" sldId="285"/>
            <ac:spMk id="7" creationId="{E101F5C0-0082-87A8-D8AB-0AC6AC6FED63}"/>
          </ac:spMkLst>
        </pc:spChg>
        <pc:spChg chg="add del mod">
          <ac:chgData name="Mohammed 20210738" userId="fb4639a6-99dc-4ce5-9358-0601755b7e0d" providerId="ADAL" clId="{DD0E715E-E366-4ED7-87C7-C637A8FFB671}" dt="2024-05-09T23:48:15.067" v="628" actId="931"/>
          <ac:spMkLst>
            <pc:docMk/>
            <pc:sldMk cId="1679400122" sldId="285"/>
            <ac:spMk id="9" creationId="{DCB2B61F-F865-DB94-2FC2-C0936E459784}"/>
          </ac:spMkLst>
        </pc:spChg>
        <pc:spChg chg="add del">
          <ac:chgData name="Mohammed 20210738" userId="fb4639a6-99dc-4ce5-9358-0601755b7e0d" providerId="ADAL" clId="{DD0E715E-E366-4ED7-87C7-C637A8FFB671}" dt="2024-05-09T23:50:20.109" v="652" actId="26606"/>
          <ac:spMkLst>
            <pc:docMk/>
            <pc:sldMk cId="1679400122" sldId="285"/>
            <ac:spMk id="19" creationId="{CBD94887-6A10-4F62-8EE1-B2BCFA1F380F}"/>
          </ac:spMkLst>
        </pc:spChg>
        <pc:picChg chg="add del mod modCrop">
          <ac:chgData name="Mohammed 20210738" userId="fb4639a6-99dc-4ce5-9358-0601755b7e0d" providerId="ADAL" clId="{DD0E715E-E366-4ED7-87C7-C637A8FFB671}" dt="2024-05-09T23:48:04.526" v="627" actId="478"/>
          <ac:picMkLst>
            <pc:docMk/>
            <pc:sldMk cId="1679400122" sldId="285"/>
            <ac:picMk id="6" creationId="{AADB9614-A431-0C16-8561-5D5D9F26111A}"/>
          </ac:picMkLst>
        </pc:picChg>
        <pc:picChg chg="add del">
          <ac:chgData name="Mohammed 20210738" userId="fb4639a6-99dc-4ce5-9358-0601755b7e0d" providerId="ADAL" clId="{DD0E715E-E366-4ED7-87C7-C637A8FFB671}" dt="2024-05-09T23:50:20.118" v="653" actId="26606"/>
          <ac:picMkLst>
            <pc:docMk/>
            <pc:sldMk cId="1679400122" sldId="285"/>
            <ac:picMk id="11" creationId="{DF6A9299-1D12-47E2-9DD4-03342553C4AA}"/>
          </ac:picMkLst>
        </pc:picChg>
        <pc:picChg chg="add mod ord modCrop">
          <ac:chgData name="Mohammed 20210738" userId="fb4639a6-99dc-4ce5-9358-0601755b7e0d" providerId="ADAL" clId="{DD0E715E-E366-4ED7-87C7-C637A8FFB671}" dt="2024-05-10T12:27:07.738" v="782" actId="1076"/>
          <ac:picMkLst>
            <pc:docMk/>
            <pc:sldMk cId="1679400122" sldId="285"/>
            <ac:picMk id="12" creationId="{91F902F4-2FED-3207-D585-88B09151714C}"/>
          </ac:picMkLst>
        </pc:picChg>
        <pc:picChg chg="add del">
          <ac:chgData name="Mohammed 20210738" userId="fb4639a6-99dc-4ce5-9358-0601755b7e0d" providerId="ADAL" clId="{DD0E715E-E366-4ED7-87C7-C637A8FFB671}" dt="2024-05-09T23:50:08.104" v="642" actId="26606"/>
          <ac:picMkLst>
            <pc:docMk/>
            <pc:sldMk cId="1679400122" sldId="285"/>
            <ac:picMk id="14" creationId="{A53ED3FC-3BE8-4F1F-BEF1-74B1C721718A}"/>
          </ac:picMkLst>
        </pc:picChg>
        <pc:picChg chg="add del">
          <ac:chgData name="Mohammed 20210738" userId="fb4639a6-99dc-4ce5-9358-0601755b7e0d" providerId="ADAL" clId="{DD0E715E-E366-4ED7-87C7-C637A8FFB671}" dt="2024-05-09T23:50:12.347" v="644" actId="26606"/>
          <ac:picMkLst>
            <pc:docMk/>
            <pc:sldMk cId="1679400122" sldId="285"/>
            <ac:picMk id="16" creationId="{A53ED3FC-3BE8-4F1F-BEF1-74B1C721718A}"/>
          </ac:picMkLst>
        </pc:picChg>
        <pc:picChg chg="add del">
          <ac:chgData name="Mohammed 20210738" userId="fb4639a6-99dc-4ce5-9358-0601755b7e0d" providerId="ADAL" clId="{DD0E715E-E366-4ED7-87C7-C637A8FFB671}" dt="2024-05-09T23:50:01.216" v="640" actId="26606"/>
          <ac:picMkLst>
            <pc:docMk/>
            <pc:sldMk cId="1679400122" sldId="285"/>
            <ac:picMk id="17" creationId="{DF6A9299-1D12-47E2-9DD4-03342553C4AA}"/>
          </ac:picMkLst>
        </pc:picChg>
        <pc:picChg chg="add del">
          <ac:chgData name="Mohammed 20210738" userId="fb4639a6-99dc-4ce5-9358-0601755b7e0d" providerId="ADAL" clId="{DD0E715E-E366-4ED7-87C7-C637A8FFB671}" dt="2024-05-09T23:50:15.611" v="646" actId="26606"/>
          <ac:picMkLst>
            <pc:docMk/>
            <pc:sldMk cId="1679400122" sldId="285"/>
            <ac:picMk id="18" creationId="{A53ED3FC-3BE8-4F1F-BEF1-74B1C721718A}"/>
          </ac:picMkLst>
        </pc:picChg>
        <pc:picChg chg="add del">
          <ac:chgData name="Mohammed 20210738" userId="fb4639a6-99dc-4ce5-9358-0601755b7e0d" providerId="ADAL" clId="{DD0E715E-E366-4ED7-87C7-C637A8FFB671}" dt="2024-05-09T23:50:18.611" v="648" actId="26606"/>
          <ac:picMkLst>
            <pc:docMk/>
            <pc:sldMk cId="1679400122" sldId="285"/>
            <ac:picMk id="20" creationId="{DF6A9299-1D12-47E2-9DD4-03342553C4AA}"/>
          </ac:picMkLst>
        </pc:picChg>
        <pc:picChg chg="add del">
          <ac:chgData name="Mohammed 20210738" userId="fb4639a6-99dc-4ce5-9358-0601755b7e0d" providerId="ADAL" clId="{DD0E715E-E366-4ED7-87C7-C637A8FFB671}" dt="2024-05-09T23:50:20.109" v="652" actId="26606"/>
          <ac:picMkLst>
            <pc:docMk/>
            <pc:sldMk cId="1679400122" sldId="285"/>
            <ac:picMk id="21" creationId="{A3D512BA-228A-4979-9312-ACD246E1099D}"/>
          </ac:picMkLst>
        </pc:picChg>
        <pc:picChg chg="add del">
          <ac:chgData name="Mohammed 20210738" userId="fb4639a6-99dc-4ce5-9358-0601755b7e0d" providerId="ADAL" clId="{DD0E715E-E366-4ED7-87C7-C637A8FFB671}" dt="2024-05-09T23:50:19.389" v="650" actId="26606"/>
          <ac:picMkLst>
            <pc:docMk/>
            <pc:sldMk cId="1679400122" sldId="285"/>
            <ac:picMk id="22" creationId="{A53ED3FC-3BE8-4F1F-BEF1-74B1C721718A}"/>
          </ac:picMkLst>
        </pc:picChg>
        <pc:picChg chg="add del">
          <ac:chgData name="Mohammed 20210738" userId="fb4639a6-99dc-4ce5-9358-0601755b7e0d" providerId="ADAL" clId="{DD0E715E-E366-4ED7-87C7-C637A8FFB671}" dt="2024-05-09T23:50:20.109" v="652" actId="26606"/>
          <ac:picMkLst>
            <pc:docMk/>
            <pc:sldMk cId="1679400122" sldId="285"/>
            <ac:picMk id="24" creationId="{DF6A9299-1D12-47E2-9DD4-03342553C4AA}"/>
          </ac:picMkLst>
        </pc:picChg>
        <pc:picChg chg="add">
          <ac:chgData name="Mohammed 20210738" userId="fb4639a6-99dc-4ce5-9358-0601755b7e0d" providerId="ADAL" clId="{DD0E715E-E366-4ED7-87C7-C637A8FFB671}" dt="2024-05-09T23:50:20.118" v="653" actId="26606"/>
          <ac:picMkLst>
            <pc:docMk/>
            <pc:sldMk cId="1679400122" sldId="285"/>
            <ac:picMk id="26" creationId="{A53ED3FC-3BE8-4F1F-BEF1-74B1C721718A}"/>
          </ac:picMkLst>
        </pc:picChg>
      </pc:sldChg>
      <pc:sldChg chg="addSp delSp modSp new mod modTransition setBg">
        <pc:chgData name="Mohammed 20210738" userId="fb4639a6-99dc-4ce5-9358-0601755b7e0d" providerId="ADAL" clId="{DD0E715E-E366-4ED7-87C7-C637A8FFB671}" dt="2024-05-10T14:56:52.419" v="1325"/>
        <pc:sldMkLst>
          <pc:docMk/>
          <pc:sldMk cId="3377187031" sldId="286"/>
        </pc:sldMkLst>
        <pc:spChg chg="mod ord">
          <ac:chgData name="Mohammed 20210738" userId="fb4639a6-99dc-4ce5-9358-0601755b7e0d" providerId="ADAL" clId="{DD0E715E-E366-4ED7-87C7-C637A8FFB671}" dt="2024-05-10T12:21:28.575" v="747" actId="14100"/>
          <ac:spMkLst>
            <pc:docMk/>
            <pc:sldMk cId="3377187031" sldId="286"/>
            <ac:spMk id="2" creationId="{55EFBFCD-81ED-ADE2-8415-BBDF2AF1EBE4}"/>
          </ac:spMkLst>
        </pc:spChg>
        <pc:spChg chg="del">
          <ac:chgData name="Mohammed 20210738" userId="fb4639a6-99dc-4ce5-9358-0601755b7e0d" providerId="ADAL" clId="{DD0E715E-E366-4ED7-87C7-C637A8FFB671}" dt="2024-05-10T00:04:00.735" v="709" actId="931"/>
          <ac:spMkLst>
            <pc:docMk/>
            <pc:sldMk cId="3377187031" sldId="286"/>
            <ac:spMk id="3" creationId="{84B69E90-CC38-2322-48A4-1CA6191B5D3F}"/>
          </ac:spMkLst>
        </pc:spChg>
        <pc:spChg chg="mod">
          <ac:chgData name="Mohammed 20210738" userId="fb4639a6-99dc-4ce5-9358-0601755b7e0d" providerId="ADAL" clId="{DD0E715E-E366-4ED7-87C7-C637A8FFB671}" dt="2024-05-10T12:27:55.124" v="790" actId="27636"/>
          <ac:spMkLst>
            <pc:docMk/>
            <pc:sldMk cId="3377187031" sldId="286"/>
            <ac:spMk id="4" creationId="{B4C24F19-D1E8-8177-54AB-00B81A45DA7C}"/>
          </ac:spMkLst>
        </pc:spChg>
        <pc:spChg chg="add del">
          <ac:chgData name="Mohammed 20210738" userId="fb4639a6-99dc-4ce5-9358-0601755b7e0d" providerId="ADAL" clId="{DD0E715E-E366-4ED7-87C7-C637A8FFB671}" dt="2024-05-10T00:05:07.154" v="730" actId="26606"/>
          <ac:spMkLst>
            <pc:docMk/>
            <pc:sldMk cId="3377187031" sldId="286"/>
            <ac:spMk id="24" creationId="{CBD94887-6A10-4F62-8EE1-B2BCFA1F380F}"/>
          </ac:spMkLst>
        </pc:spChg>
        <pc:picChg chg="add mod ord modCrop">
          <ac:chgData name="Mohammed 20210738" userId="fb4639a6-99dc-4ce5-9358-0601755b7e0d" providerId="ADAL" clId="{DD0E715E-E366-4ED7-87C7-C637A8FFB671}" dt="2024-05-10T12:28:53.973" v="791" actId="14100"/>
          <ac:picMkLst>
            <pc:docMk/>
            <pc:sldMk cId="3377187031" sldId="286"/>
            <ac:picMk id="6" creationId="{4EF58EBC-3D7F-F361-078E-1CA2D4F0D9AD}"/>
          </ac:picMkLst>
        </pc:picChg>
        <pc:picChg chg="add del">
          <ac:chgData name="Mohammed 20210738" userId="fb4639a6-99dc-4ce5-9358-0601755b7e0d" providerId="ADAL" clId="{DD0E715E-E366-4ED7-87C7-C637A8FFB671}" dt="2024-05-10T00:04:50.024" v="718" actId="26606"/>
          <ac:picMkLst>
            <pc:docMk/>
            <pc:sldMk cId="3377187031" sldId="286"/>
            <ac:picMk id="11" creationId="{A53ED3FC-3BE8-4F1F-BEF1-74B1C721718A}"/>
          </ac:picMkLst>
        </pc:picChg>
        <pc:picChg chg="add del">
          <ac:chgData name="Mohammed 20210738" userId="fb4639a6-99dc-4ce5-9358-0601755b7e0d" providerId="ADAL" clId="{DD0E715E-E366-4ED7-87C7-C637A8FFB671}" dt="2024-05-10T00:04:50.808" v="720" actId="26606"/>
          <ac:picMkLst>
            <pc:docMk/>
            <pc:sldMk cId="3377187031" sldId="286"/>
            <ac:picMk id="13" creationId="{DF6A9299-1D12-47E2-9DD4-03342553C4AA}"/>
          </ac:picMkLst>
        </pc:picChg>
        <pc:picChg chg="add del">
          <ac:chgData name="Mohammed 20210738" userId="fb4639a6-99dc-4ce5-9358-0601755b7e0d" providerId="ADAL" clId="{DD0E715E-E366-4ED7-87C7-C637A8FFB671}" dt="2024-05-10T00:04:52.129" v="722" actId="26606"/>
          <ac:picMkLst>
            <pc:docMk/>
            <pc:sldMk cId="3377187031" sldId="286"/>
            <ac:picMk id="15" creationId="{DF6A9299-1D12-47E2-9DD4-03342553C4AA}"/>
          </ac:picMkLst>
        </pc:picChg>
        <pc:picChg chg="add del">
          <ac:chgData name="Mohammed 20210738" userId="fb4639a6-99dc-4ce5-9358-0601755b7e0d" providerId="ADAL" clId="{DD0E715E-E366-4ED7-87C7-C637A8FFB671}" dt="2024-05-10T00:04:58.906" v="724" actId="26606"/>
          <ac:picMkLst>
            <pc:docMk/>
            <pc:sldMk cId="3377187031" sldId="286"/>
            <ac:picMk id="17" creationId="{DF6A9299-1D12-47E2-9DD4-03342553C4AA}"/>
          </ac:picMkLst>
        </pc:picChg>
        <pc:picChg chg="add del">
          <ac:chgData name="Mohammed 20210738" userId="fb4639a6-99dc-4ce5-9358-0601755b7e0d" providerId="ADAL" clId="{DD0E715E-E366-4ED7-87C7-C637A8FFB671}" dt="2024-05-10T00:04:59.511" v="726" actId="26606"/>
          <ac:picMkLst>
            <pc:docMk/>
            <pc:sldMk cId="3377187031" sldId="286"/>
            <ac:picMk id="19" creationId="{DF6A9299-1D12-47E2-9DD4-03342553C4AA}"/>
          </ac:picMkLst>
        </pc:picChg>
        <pc:picChg chg="add del">
          <ac:chgData name="Mohammed 20210738" userId="fb4639a6-99dc-4ce5-9358-0601755b7e0d" providerId="ADAL" clId="{DD0E715E-E366-4ED7-87C7-C637A8FFB671}" dt="2024-05-10T00:05:04.456" v="728" actId="26606"/>
          <ac:picMkLst>
            <pc:docMk/>
            <pc:sldMk cId="3377187031" sldId="286"/>
            <ac:picMk id="21" creationId="{A53ED3FC-3BE8-4F1F-BEF1-74B1C721718A}"/>
          </ac:picMkLst>
        </pc:picChg>
        <pc:picChg chg="add del">
          <ac:chgData name="Mohammed 20210738" userId="fb4639a6-99dc-4ce5-9358-0601755b7e0d" providerId="ADAL" clId="{DD0E715E-E366-4ED7-87C7-C637A8FFB671}" dt="2024-05-10T00:05:07.154" v="730" actId="26606"/>
          <ac:picMkLst>
            <pc:docMk/>
            <pc:sldMk cId="3377187031" sldId="286"/>
            <ac:picMk id="23" creationId="{DF6A9299-1D12-47E2-9DD4-03342553C4AA}"/>
          </ac:picMkLst>
        </pc:picChg>
        <pc:picChg chg="add del">
          <ac:chgData name="Mohammed 20210738" userId="fb4639a6-99dc-4ce5-9358-0601755b7e0d" providerId="ADAL" clId="{DD0E715E-E366-4ED7-87C7-C637A8FFB671}" dt="2024-05-10T00:05:07.154" v="730" actId="26606"/>
          <ac:picMkLst>
            <pc:docMk/>
            <pc:sldMk cId="3377187031" sldId="286"/>
            <ac:picMk id="25" creationId="{A3D512BA-228A-4979-9312-ACD246E1099D}"/>
          </ac:picMkLst>
        </pc:picChg>
        <pc:picChg chg="add">
          <ac:chgData name="Mohammed 20210738" userId="fb4639a6-99dc-4ce5-9358-0601755b7e0d" providerId="ADAL" clId="{DD0E715E-E366-4ED7-87C7-C637A8FFB671}" dt="2024-05-10T00:05:07.179" v="731" actId="26606"/>
          <ac:picMkLst>
            <pc:docMk/>
            <pc:sldMk cId="3377187031" sldId="286"/>
            <ac:picMk id="27" creationId="{DF6A9299-1D12-47E2-9DD4-03342553C4AA}"/>
          </ac:picMkLst>
        </pc:picChg>
      </pc:sldChg>
      <pc:sldChg chg="delSp modSp add mod modTransition setBg delDesignElem">
        <pc:chgData name="Mohammed 20210738" userId="fb4639a6-99dc-4ce5-9358-0601755b7e0d" providerId="ADAL" clId="{DD0E715E-E366-4ED7-87C7-C637A8FFB671}" dt="2024-05-10T14:56:52.419" v="1325"/>
        <pc:sldMkLst>
          <pc:docMk/>
          <pc:sldMk cId="2114109428" sldId="287"/>
        </pc:sldMkLst>
        <pc:spChg chg="mod">
          <ac:chgData name="Mohammed 20210738" userId="fb4639a6-99dc-4ce5-9358-0601755b7e0d" providerId="ADAL" clId="{DD0E715E-E366-4ED7-87C7-C637A8FFB671}" dt="2024-05-10T13:20:40.365" v="796"/>
          <ac:spMkLst>
            <pc:docMk/>
            <pc:sldMk cId="2114109428" sldId="287"/>
            <ac:spMk id="2" creationId="{0421CCA6-6DA4-A19B-48FC-FE5C5DA34A01}"/>
          </ac:spMkLst>
        </pc:spChg>
        <pc:spChg chg="del">
          <ac:chgData name="Mohammed 20210738" userId="fb4639a6-99dc-4ce5-9358-0601755b7e0d" providerId="ADAL" clId="{DD0E715E-E366-4ED7-87C7-C637A8FFB671}" dt="2024-05-10T13:20:06.170" v="793"/>
          <ac:spMkLst>
            <pc:docMk/>
            <pc:sldMk cId="2114109428" sldId="287"/>
            <ac:spMk id="18" creationId="{C04F8797-ED77-4C70-AAEA-0DE48267C25C}"/>
          </ac:spMkLst>
        </pc:spChg>
        <pc:spChg chg="del">
          <ac:chgData name="Mohammed 20210738" userId="fb4639a6-99dc-4ce5-9358-0601755b7e0d" providerId="ADAL" clId="{DD0E715E-E366-4ED7-87C7-C637A8FFB671}" dt="2024-05-10T13:20:06.170" v="793"/>
          <ac:spMkLst>
            <pc:docMk/>
            <pc:sldMk cId="2114109428" sldId="287"/>
            <ac:spMk id="20" creationId="{CAD06229-FEB7-4CC9-8BE7-1A9457B9C601}"/>
          </ac:spMkLst>
        </pc:spChg>
        <pc:picChg chg="del">
          <ac:chgData name="Mohammed 20210738" userId="fb4639a6-99dc-4ce5-9358-0601755b7e0d" providerId="ADAL" clId="{DD0E715E-E366-4ED7-87C7-C637A8FFB671}" dt="2024-05-10T13:20:06.170" v="793"/>
          <ac:picMkLst>
            <pc:docMk/>
            <pc:sldMk cId="2114109428" sldId="287"/>
            <ac:picMk id="16" creationId="{18BD78ED-75E1-4879-B369-BC61F7C45E22}"/>
          </ac:picMkLst>
        </pc:picChg>
        <pc:picChg chg="del">
          <ac:chgData name="Mohammed 20210738" userId="fb4639a6-99dc-4ce5-9358-0601755b7e0d" providerId="ADAL" clId="{DD0E715E-E366-4ED7-87C7-C637A8FFB671}" dt="2024-05-10T13:20:06.170" v="793"/>
          <ac:picMkLst>
            <pc:docMk/>
            <pc:sldMk cId="2114109428" sldId="287"/>
            <ac:picMk id="22" creationId="{42B44E02-2041-49BE-AF61-F91454DC3AA8}"/>
          </ac:picMkLst>
        </pc:picChg>
        <pc:picChg chg="del">
          <ac:chgData name="Mohammed 20210738" userId="fb4639a6-99dc-4ce5-9358-0601755b7e0d" providerId="ADAL" clId="{DD0E715E-E366-4ED7-87C7-C637A8FFB671}" dt="2024-05-10T13:20:06.170" v="793"/>
          <ac:picMkLst>
            <pc:docMk/>
            <pc:sldMk cId="2114109428" sldId="287"/>
            <ac:picMk id="24" creationId="{08625290-97B7-41E9-9685-D438F86FC9EA}"/>
          </ac:picMkLst>
        </pc:picChg>
      </pc:sldChg>
      <pc:sldChg chg="addSp delSp modSp new mod modTransition setBg modShow">
        <pc:chgData name="Mohammed 20210738" userId="fb4639a6-99dc-4ce5-9358-0601755b7e0d" providerId="ADAL" clId="{DD0E715E-E366-4ED7-87C7-C637A8FFB671}" dt="2024-05-10T14:56:52.419" v="1325"/>
        <pc:sldMkLst>
          <pc:docMk/>
          <pc:sldMk cId="2668616670" sldId="288"/>
        </pc:sldMkLst>
        <pc:spChg chg="mod ord">
          <ac:chgData name="Mohammed 20210738" userId="fb4639a6-99dc-4ce5-9358-0601755b7e0d" providerId="ADAL" clId="{DD0E715E-E366-4ED7-87C7-C637A8FFB671}" dt="2024-05-10T14:43:13.744" v="1165" actId="26606"/>
          <ac:spMkLst>
            <pc:docMk/>
            <pc:sldMk cId="2668616670" sldId="288"/>
            <ac:spMk id="2" creationId="{141E2409-2938-4572-7B0E-6750B18F6AC7}"/>
          </ac:spMkLst>
        </pc:spChg>
        <pc:spChg chg="del mod">
          <ac:chgData name="Mohammed 20210738" userId="fb4639a6-99dc-4ce5-9358-0601755b7e0d" providerId="ADAL" clId="{DD0E715E-E366-4ED7-87C7-C637A8FFB671}" dt="2024-05-10T13:28:27.711" v="818" actId="931"/>
          <ac:spMkLst>
            <pc:docMk/>
            <pc:sldMk cId="2668616670" sldId="288"/>
            <ac:spMk id="3" creationId="{071D16DE-5786-EB4B-8C71-D3F1D0525BE9}"/>
          </ac:spMkLst>
        </pc:spChg>
        <pc:spChg chg="mod">
          <ac:chgData name="Mohammed 20210738" userId="fb4639a6-99dc-4ce5-9358-0601755b7e0d" providerId="ADAL" clId="{DD0E715E-E366-4ED7-87C7-C637A8FFB671}" dt="2024-05-10T14:44:08.298" v="1177" actId="403"/>
          <ac:spMkLst>
            <pc:docMk/>
            <pc:sldMk cId="2668616670" sldId="288"/>
            <ac:spMk id="4" creationId="{6CFEA179-D80C-CFB3-B2F7-1BA70AAF00C5}"/>
          </ac:spMkLst>
        </pc:spChg>
        <pc:spChg chg="add del">
          <ac:chgData name="Mohammed 20210738" userId="fb4639a6-99dc-4ce5-9358-0601755b7e0d" providerId="ADAL" clId="{DD0E715E-E366-4ED7-87C7-C637A8FFB671}" dt="2024-05-10T14:07:14.670" v="890" actId="26606"/>
          <ac:spMkLst>
            <pc:docMk/>
            <pc:sldMk cId="2668616670" sldId="288"/>
            <ac:spMk id="15" creationId="{ED10CF64-F588-4794-80E9-12CBA1784939}"/>
          </ac:spMkLst>
        </pc:spChg>
        <pc:picChg chg="add mod ord modCrop">
          <ac:chgData name="Mohammed 20210738" userId="fb4639a6-99dc-4ce5-9358-0601755b7e0d" providerId="ADAL" clId="{DD0E715E-E366-4ED7-87C7-C637A8FFB671}" dt="2024-05-10T14:08:53.442" v="950" actId="1076"/>
          <ac:picMkLst>
            <pc:docMk/>
            <pc:sldMk cId="2668616670" sldId="288"/>
            <ac:picMk id="6" creationId="{AEDC39FC-555D-3785-90B7-3476ECB8C4C0}"/>
          </ac:picMkLst>
        </pc:picChg>
        <pc:picChg chg="add del">
          <ac:chgData name="Mohammed 20210738" userId="fb4639a6-99dc-4ce5-9358-0601755b7e0d" providerId="ADAL" clId="{DD0E715E-E366-4ED7-87C7-C637A8FFB671}" dt="2024-05-10T14:07:12.653" v="888" actId="26606"/>
          <ac:picMkLst>
            <pc:docMk/>
            <pc:sldMk cId="2668616670" sldId="288"/>
            <ac:picMk id="11" creationId="{DF6A9299-1D12-47E2-9DD4-03342553C4AA}"/>
          </ac:picMkLst>
        </pc:picChg>
        <pc:picChg chg="add del">
          <ac:chgData name="Mohammed 20210738" userId="fb4639a6-99dc-4ce5-9358-0601755b7e0d" providerId="ADAL" clId="{DD0E715E-E366-4ED7-87C7-C637A8FFB671}" dt="2024-05-10T14:07:14.670" v="890" actId="26606"/>
          <ac:picMkLst>
            <pc:docMk/>
            <pc:sldMk cId="2668616670" sldId="288"/>
            <ac:picMk id="13" creationId="{0C8B7D16-051E-4562-B872-ABF369C457CA}"/>
          </ac:picMkLst>
        </pc:picChg>
        <pc:picChg chg="add del">
          <ac:chgData name="Mohammed 20210738" userId="fb4639a6-99dc-4ce5-9358-0601755b7e0d" providerId="ADAL" clId="{DD0E715E-E366-4ED7-87C7-C637A8FFB671}" dt="2024-05-10T14:07:14.670" v="890" actId="26606"/>
          <ac:picMkLst>
            <pc:docMk/>
            <pc:sldMk cId="2668616670" sldId="288"/>
            <ac:picMk id="14" creationId="{DF6A9299-1D12-47E2-9DD4-03342553C4AA}"/>
          </ac:picMkLst>
        </pc:picChg>
        <pc:picChg chg="add del">
          <ac:chgData name="Mohammed 20210738" userId="fb4639a6-99dc-4ce5-9358-0601755b7e0d" providerId="ADAL" clId="{DD0E715E-E366-4ED7-87C7-C637A8FFB671}" dt="2024-05-10T14:43:13.744" v="1165" actId="26606"/>
          <ac:picMkLst>
            <pc:docMk/>
            <pc:sldMk cId="2668616670" sldId="288"/>
            <ac:picMk id="17" creationId="{A53ED3FC-3BE8-4F1F-BEF1-74B1C721718A}"/>
          </ac:picMkLst>
        </pc:picChg>
        <pc:picChg chg="add">
          <ac:chgData name="Mohammed 20210738" userId="fb4639a6-99dc-4ce5-9358-0601755b7e0d" providerId="ADAL" clId="{DD0E715E-E366-4ED7-87C7-C637A8FFB671}" dt="2024-05-10T14:43:13.744" v="1165" actId="26606"/>
          <ac:picMkLst>
            <pc:docMk/>
            <pc:sldMk cId="2668616670" sldId="288"/>
            <ac:picMk id="22" creationId="{A53ED3FC-3BE8-4F1F-BEF1-74B1C721718A}"/>
          </ac:picMkLst>
        </pc:picChg>
      </pc:sldChg>
      <pc:sldChg chg="addSp delSp modSp new mod modTransition setBg">
        <pc:chgData name="Mohammed 20210738" userId="fb4639a6-99dc-4ce5-9358-0601755b7e0d" providerId="ADAL" clId="{DD0E715E-E366-4ED7-87C7-C637A8FFB671}" dt="2024-05-10T14:56:52.419" v="1325"/>
        <pc:sldMkLst>
          <pc:docMk/>
          <pc:sldMk cId="2666763587" sldId="289"/>
        </pc:sldMkLst>
        <pc:spChg chg="mod">
          <ac:chgData name="Mohammed 20210738" userId="fb4639a6-99dc-4ce5-9358-0601755b7e0d" providerId="ADAL" clId="{DD0E715E-E366-4ED7-87C7-C637A8FFB671}" dt="2024-05-10T14:45:45.301" v="1188" actId="14100"/>
          <ac:spMkLst>
            <pc:docMk/>
            <pc:sldMk cId="2666763587" sldId="289"/>
            <ac:spMk id="2" creationId="{1120B3FE-0F39-92EC-62EB-EF3D2A7C797A}"/>
          </ac:spMkLst>
        </pc:spChg>
        <pc:spChg chg="del">
          <ac:chgData name="Mohammed 20210738" userId="fb4639a6-99dc-4ce5-9358-0601755b7e0d" providerId="ADAL" clId="{DD0E715E-E366-4ED7-87C7-C637A8FFB671}" dt="2024-05-10T14:15:21.613" v="1001" actId="931"/>
          <ac:spMkLst>
            <pc:docMk/>
            <pc:sldMk cId="2666763587" sldId="289"/>
            <ac:spMk id="3" creationId="{250AB2CB-7B60-1DC5-B264-B06CE170A103}"/>
          </ac:spMkLst>
        </pc:spChg>
        <pc:spChg chg="mod">
          <ac:chgData name="Mohammed 20210738" userId="fb4639a6-99dc-4ce5-9358-0601755b7e0d" providerId="ADAL" clId="{DD0E715E-E366-4ED7-87C7-C637A8FFB671}" dt="2024-05-10T14:46:11.803" v="1194" actId="403"/>
          <ac:spMkLst>
            <pc:docMk/>
            <pc:sldMk cId="2666763587" sldId="289"/>
            <ac:spMk id="4" creationId="{238AA96E-A38A-8B0E-D7A4-16E44FB09931}"/>
          </ac:spMkLst>
        </pc:spChg>
        <pc:spChg chg="add">
          <ac:chgData name="Mohammed 20210738" userId="fb4639a6-99dc-4ce5-9358-0601755b7e0d" providerId="ADAL" clId="{DD0E715E-E366-4ED7-87C7-C637A8FFB671}" dt="2024-05-10T14:21:00.875" v="1014"/>
          <ac:spMkLst>
            <pc:docMk/>
            <pc:sldMk cId="2666763587" sldId="289"/>
            <ac:spMk id="7" creationId="{E518C5BA-EAC5-8D14-6566-2426FEFB24F4}"/>
          </ac:spMkLst>
        </pc:spChg>
        <pc:spChg chg="add">
          <ac:chgData name="Mohammed 20210738" userId="fb4639a6-99dc-4ce5-9358-0601755b7e0d" providerId="ADAL" clId="{DD0E715E-E366-4ED7-87C7-C637A8FFB671}" dt="2024-05-10T14:24:41.909" v="1056"/>
          <ac:spMkLst>
            <pc:docMk/>
            <pc:sldMk cId="2666763587" sldId="289"/>
            <ac:spMk id="8" creationId="{78DCCF1E-3787-D77F-F261-A5BB37FC963D}"/>
          </ac:spMkLst>
        </pc:spChg>
        <pc:picChg chg="add mod ord modCrop">
          <ac:chgData name="Mohammed 20210738" userId="fb4639a6-99dc-4ce5-9358-0601755b7e0d" providerId="ADAL" clId="{DD0E715E-E366-4ED7-87C7-C637A8FFB671}" dt="2024-05-10T14:45:39.914" v="1187" actId="26606"/>
          <ac:picMkLst>
            <pc:docMk/>
            <pc:sldMk cId="2666763587" sldId="289"/>
            <ac:picMk id="6" creationId="{E0E23B43-DAB5-CD22-B0AB-470E099387BC}"/>
          </ac:picMkLst>
        </pc:picChg>
        <pc:picChg chg="add del">
          <ac:chgData name="Mohammed 20210738" userId="fb4639a6-99dc-4ce5-9358-0601755b7e0d" providerId="ADAL" clId="{DD0E715E-E366-4ED7-87C7-C637A8FFB671}" dt="2024-05-10T14:45:37.399" v="1182" actId="26606"/>
          <ac:picMkLst>
            <pc:docMk/>
            <pc:sldMk cId="2666763587" sldId="289"/>
            <ac:picMk id="9" creationId="{A53ED3FC-3BE8-4F1F-BEF1-74B1C721718A}"/>
          </ac:picMkLst>
        </pc:picChg>
        <pc:picChg chg="add del">
          <ac:chgData name="Mohammed 20210738" userId="fb4639a6-99dc-4ce5-9358-0601755b7e0d" providerId="ADAL" clId="{DD0E715E-E366-4ED7-87C7-C637A8FFB671}" dt="2024-05-10T14:44:05.618" v="1176" actId="26606"/>
          <ac:picMkLst>
            <pc:docMk/>
            <pc:sldMk cId="2666763587" sldId="289"/>
            <ac:picMk id="11" creationId="{DF6A9299-1D12-47E2-9DD4-03342553C4AA}"/>
          </ac:picMkLst>
        </pc:picChg>
        <pc:picChg chg="add del">
          <ac:chgData name="Mohammed 20210738" userId="fb4639a6-99dc-4ce5-9358-0601755b7e0d" providerId="ADAL" clId="{DD0E715E-E366-4ED7-87C7-C637A8FFB671}" dt="2024-05-10T14:45:38.542" v="1184" actId="26606"/>
          <ac:picMkLst>
            <pc:docMk/>
            <pc:sldMk cId="2666763587" sldId="289"/>
            <ac:picMk id="12" creationId="{DF6A9299-1D12-47E2-9DD4-03342553C4AA}"/>
          </ac:picMkLst>
        </pc:picChg>
        <pc:picChg chg="add del">
          <ac:chgData name="Mohammed 20210738" userId="fb4639a6-99dc-4ce5-9358-0601755b7e0d" providerId="ADAL" clId="{DD0E715E-E366-4ED7-87C7-C637A8FFB671}" dt="2024-05-10T14:45:39.891" v="1186" actId="26606"/>
          <ac:picMkLst>
            <pc:docMk/>
            <pc:sldMk cId="2666763587" sldId="289"/>
            <ac:picMk id="14" creationId="{A53ED3FC-3BE8-4F1F-BEF1-74B1C721718A}"/>
          </ac:picMkLst>
        </pc:picChg>
        <pc:picChg chg="add">
          <ac:chgData name="Mohammed 20210738" userId="fb4639a6-99dc-4ce5-9358-0601755b7e0d" providerId="ADAL" clId="{DD0E715E-E366-4ED7-87C7-C637A8FFB671}" dt="2024-05-10T14:45:39.914" v="1187" actId="26606"/>
          <ac:picMkLst>
            <pc:docMk/>
            <pc:sldMk cId="2666763587" sldId="289"/>
            <ac:picMk id="16" creationId="{A53ED3FC-3BE8-4F1F-BEF1-74B1C721718A}"/>
          </ac:picMkLst>
        </pc:picChg>
      </pc:sldChg>
      <pc:sldChg chg="addSp delSp modSp new mod modTransition setBg">
        <pc:chgData name="Mohammed 20210738" userId="fb4639a6-99dc-4ce5-9358-0601755b7e0d" providerId="ADAL" clId="{DD0E715E-E366-4ED7-87C7-C637A8FFB671}" dt="2024-05-10T14:56:52.419" v="1325"/>
        <pc:sldMkLst>
          <pc:docMk/>
          <pc:sldMk cId="3933186005" sldId="290"/>
        </pc:sldMkLst>
        <pc:spChg chg="mod">
          <ac:chgData name="Mohammed 20210738" userId="fb4639a6-99dc-4ce5-9358-0601755b7e0d" providerId="ADAL" clId="{DD0E715E-E366-4ED7-87C7-C637A8FFB671}" dt="2024-05-10T14:43:07.367" v="1164" actId="26606"/>
          <ac:spMkLst>
            <pc:docMk/>
            <pc:sldMk cId="3933186005" sldId="290"/>
            <ac:spMk id="2" creationId="{FE3BD486-FE3E-A25A-EAA0-9D655E3ECBB7}"/>
          </ac:spMkLst>
        </pc:spChg>
        <pc:spChg chg="del">
          <ac:chgData name="Mohammed 20210738" userId="fb4639a6-99dc-4ce5-9358-0601755b7e0d" providerId="ADAL" clId="{DD0E715E-E366-4ED7-87C7-C637A8FFB671}" dt="2024-05-10T14:28:08.017" v="1064" actId="931"/>
          <ac:spMkLst>
            <pc:docMk/>
            <pc:sldMk cId="3933186005" sldId="290"/>
            <ac:spMk id="3" creationId="{BB8E8DE6-CEF9-0D6E-03D7-278DD54DA49B}"/>
          </ac:spMkLst>
        </pc:spChg>
        <pc:spChg chg="mod">
          <ac:chgData name="Mohammed 20210738" userId="fb4639a6-99dc-4ce5-9358-0601755b7e0d" providerId="ADAL" clId="{DD0E715E-E366-4ED7-87C7-C637A8FFB671}" dt="2024-05-10T14:43:07.367" v="1164" actId="26606"/>
          <ac:spMkLst>
            <pc:docMk/>
            <pc:sldMk cId="3933186005" sldId="290"/>
            <ac:spMk id="4" creationId="{66B46642-D43F-C034-C940-FD9C4FE2CCB3}"/>
          </ac:spMkLst>
        </pc:spChg>
        <pc:picChg chg="add mod modCrop">
          <ac:chgData name="Mohammed 20210738" userId="fb4639a6-99dc-4ce5-9358-0601755b7e0d" providerId="ADAL" clId="{DD0E715E-E366-4ED7-87C7-C637A8FFB671}" dt="2024-05-10T14:43:07.367" v="1164" actId="26606"/>
          <ac:picMkLst>
            <pc:docMk/>
            <pc:sldMk cId="3933186005" sldId="290"/>
            <ac:picMk id="6" creationId="{A5A8C879-CBCA-1245-84E5-9D8465EB9F33}"/>
          </ac:picMkLst>
        </pc:picChg>
        <pc:picChg chg="add">
          <ac:chgData name="Mohammed 20210738" userId="fb4639a6-99dc-4ce5-9358-0601755b7e0d" providerId="ADAL" clId="{DD0E715E-E366-4ED7-87C7-C637A8FFB671}" dt="2024-05-10T14:43:07.367" v="1164" actId="26606"/>
          <ac:picMkLst>
            <pc:docMk/>
            <pc:sldMk cId="3933186005" sldId="290"/>
            <ac:picMk id="11" creationId="{A53ED3FC-3BE8-4F1F-BEF1-74B1C721718A}"/>
          </ac:picMkLst>
        </pc:picChg>
      </pc:sldChg>
      <pc:sldChg chg="addSp delSp modSp new mod modTransition setBg">
        <pc:chgData name="Mohammed 20210738" userId="fb4639a6-99dc-4ce5-9358-0601755b7e0d" providerId="ADAL" clId="{DD0E715E-E366-4ED7-87C7-C637A8FFB671}" dt="2024-05-10T14:56:52.419" v="1325"/>
        <pc:sldMkLst>
          <pc:docMk/>
          <pc:sldMk cId="85827280" sldId="291"/>
        </pc:sldMkLst>
        <pc:spChg chg="mod ord">
          <ac:chgData name="Mohammed 20210738" userId="fb4639a6-99dc-4ce5-9358-0601755b7e0d" providerId="ADAL" clId="{DD0E715E-E366-4ED7-87C7-C637A8FFB671}" dt="2024-05-10T14:46:56.225" v="1210" actId="1076"/>
          <ac:spMkLst>
            <pc:docMk/>
            <pc:sldMk cId="85827280" sldId="291"/>
            <ac:spMk id="2" creationId="{280F88D2-6A6F-9DD0-7D1E-70CA83469A1C}"/>
          </ac:spMkLst>
        </pc:spChg>
        <pc:spChg chg="del">
          <ac:chgData name="Mohammed 20210738" userId="fb4639a6-99dc-4ce5-9358-0601755b7e0d" providerId="ADAL" clId="{DD0E715E-E366-4ED7-87C7-C637A8FFB671}" dt="2024-05-10T14:38:06.577" v="1112" actId="931"/>
          <ac:spMkLst>
            <pc:docMk/>
            <pc:sldMk cId="85827280" sldId="291"/>
            <ac:spMk id="3" creationId="{5B5573F4-C200-408D-1683-9B2A25D9EB41}"/>
          </ac:spMkLst>
        </pc:spChg>
        <pc:spChg chg="add del mod">
          <ac:chgData name="Mohammed 20210738" userId="fb4639a6-99dc-4ce5-9358-0601755b7e0d" providerId="ADAL" clId="{DD0E715E-E366-4ED7-87C7-C637A8FFB671}" dt="2024-05-10T14:47:47.134" v="1229" actId="27636"/>
          <ac:spMkLst>
            <pc:docMk/>
            <pc:sldMk cId="85827280" sldId="291"/>
            <ac:spMk id="4" creationId="{925C77CA-65B3-E874-B23D-600E4F790127}"/>
          </ac:spMkLst>
        </pc:spChg>
        <pc:spChg chg="add mod">
          <ac:chgData name="Mohammed 20210738" userId="fb4639a6-99dc-4ce5-9358-0601755b7e0d" providerId="ADAL" clId="{DD0E715E-E366-4ED7-87C7-C637A8FFB671}" dt="2024-05-10T14:42:44.671" v="1157"/>
          <ac:spMkLst>
            <pc:docMk/>
            <pc:sldMk cId="85827280" sldId="291"/>
            <ac:spMk id="7" creationId="{67A8075F-4D5C-ED18-C03D-D231B2BCCDE2}"/>
          </ac:spMkLst>
        </pc:spChg>
        <pc:spChg chg="add del">
          <ac:chgData name="Mohammed 20210738" userId="fb4639a6-99dc-4ce5-9358-0601755b7e0d" providerId="ADAL" clId="{DD0E715E-E366-4ED7-87C7-C637A8FFB671}" dt="2024-05-10T14:42:59.237" v="1162" actId="26606"/>
          <ac:spMkLst>
            <pc:docMk/>
            <pc:sldMk cId="85827280" sldId="291"/>
            <ac:spMk id="13" creationId="{CBD94887-6A10-4F62-8EE1-B2BCFA1F380F}"/>
          </ac:spMkLst>
        </pc:spChg>
        <pc:picChg chg="add mod modCrop">
          <ac:chgData name="Mohammed 20210738" userId="fb4639a6-99dc-4ce5-9358-0601755b7e0d" providerId="ADAL" clId="{DD0E715E-E366-4ED7-87C7-C637A8FFB671}" dt="2024-05-10T14:47:43.327" v="1227" actId="1076"/>
          <ac:picMkLst>
            <pc:docMk/>
            <pc:sldMk cId="85827280" sldId="291"/>
            <ac:picMk id="6" creationId="{A1451DAB-DF44-CB9C-CC14-43711DF3DB9C}"/>
          </ac:picMkLst>
        </pc:picChg>
        <pc:picChg chg="add del">
          <ac:chgData name="Mohammed 20210738" userId="fb4639a6-99dc-4ce5-9358-0601755b7e0d" providerId="ADAL" clId="{DD0E715E-E366-4ED7-87C7-C637A8FFB671}" dt="2024-05-10T14:42:59.237" v="1162" actId="26606"/>
          <ac:picMkLst>
            <pc:docMk/>
            <pc:sldMk cId="85827280" sldId="291"/>
            <ac:picMk id="11" creationId="{DF6A9299-1D12-47E2-9DD4-03342553C4AA}"/>
          </ac:picMkLst>
        </pc:picChg>
        <pc:picChg chg="add del">
          <ac:chgData name="Mohammed 20210738" userId="fb4639a6-99dc-4ce5-9358-0601755b7e0d" providerId="ADAL" clId="{DD0E715E-E366-4ED7-87C7-C637A8FFB671}" dt="2024-05-10T14:42:59.237" v="1162" actId="26606"/>
          <ac:picMkLst>
            <pc:docMk/>
            <pc:sldMk cId="85827280" sldId="291"/>
            <ac:picMk id="15" creationId="{A3D512BA-228A-4979-9312-ACD246E1099D}"/>
          </ac:picMkLst>
        </pc:picChg>
        <pc:picChg chg="add">
          <ac:chgData name="Mohammed 20210738" userId="fb4639a6-99dc-4ce5-9358-0601755b7e0d" providerId="ADAL" clId="{DD0E715E-E366-4ED7-87C7-C637A8FFB671}" dt="2024-05-10T14:42:59.253" v="1163" actId="26606"/>
          <ac:picMkLst>
            <pc:docMk/>
            <pc:sldMk cId="85827280" sldId="291"/>
            <ac:picMk id="17" creationId="{A53ED3FC-3BE8-4F1F-BEF1-74B1C721718A}"/>
          </ac:picMkLst>
        </pc:picChg>
      </pc:sldChg>
      <pc:sldChg chg="addSp delSp modSp new mod modTransition setBg">
        <pc:chgData name="Mohammed 20210738" userId="fb4639a6-99dc-4ce5-9358-0601755b7e0d" providerId="ADAL" clId="{DD0E715E-E366-4ED7-87C7-C637A8FFB671}" dt="2024-05-10T14:56:52.419" v="1325"/>
        <pc:sldMkLst>
          <pc:docMk/>
          <pc:sldMk cId="2426197866" sldId="292"/>
        </pc:sldMkLst>
        <pc:spChg chg="mod">
          <ac:chgData name="Mohammed 20210738" userId="fb4639a6-99dc-4ce5-9358-0601755b7e0d" providerId="ADAL" clId="{DD0E715E-E366-4ED7-87C7-C637A8FFB671}" dt="2024-05-10T14:54:27.181" v="1288" actId="14100"/>
          <ac:spMkLst>
            <pc:docMk/>
            <pc:sldMk cId="2426197866" sldId="292"/>
            <ac:spMk id="2" creationId="{D1C84CAA-DFCD-3EA3-E4FB-31555C4C1BA0}"/>
          </ac:spMkLst>
        </pc:spChg>
        <pc:spChg chg="del">
          <ac:chgData name="Mohammed 20210738" userId="fb4639a6-99dc-4ce5-9358-0601755b7e0d" providerId="ADAL" clId="{DD0E715E-E366-4ED7-87C7-C637A8FFB671}" dt="2024-05-10T14:49:54.735" v="1241" actId="931"/>
          <ac:spMkLst>
            <pc:docMk/>
            <pc:sldMk cId="2426197866" sldId="292"/>
            <ac:spMk id="3" creationId="{1AD363F9-D5D1-A52A-42E1-BA211CB966D6}"/>
          </ac:spMkLst>
        </pc:spChg>
        <pc:spChg chg="add del mod">
          <ac:chgData name="Mohammed 20210738" userId="fb4639a6-99dc-4ce5-9358-0601755b7e0d" providerId="ADAL" clId="{DD0E715E-E366-4ED7-87C7-C637A8FFB671}" dt="2024-05-10T14:54:40.022" v="1292" actId="403"/>
          <ac:spMkLst>
            <pc:docMk/>
            <pc:sldMk cId="2426197866" sldId="292"/>
            <ac:spMk id="4" creationId="{6E567FAA-4C8C-FB0B-B985-7938A19093A0}"/>
          </ac:spMkLst>
        </pc:spChg>
        <pc:spChg chg="add mod">
          <ac:chgData name="Mohammed 20210738" userId="fb4639a6-99dc-4ce5-9358-0601755b7e0d" providerId="ADAL" clId="{DD0E715E-E366-4ED7-87C7-C637A8FFB671}" dt="2024-05-10T14:52:05.294" v="1253"/>
          <ac:spMkLst>
            <pc:docMk/>
            <pc:sldMk cId="2426197866" sldId="292"/>
            <ac:spMk id="7" creationId="{874589B0-E5FE-2ECB-7DCC-407928EBF02F}"/>
          </ac:spMkLst>
        </pc:spChg>
        <pc:picChg chg="add mod ord modCrop">
          <ac:chgData name="Mohammed 20210738" userId="fb4639a6-99dc-4ce5-9358-0601755b7e0d" providerId="ADAL" clId="{DD0E715E-E366-4ED7-87C7-C637A8FFB671}" dt="2024-05-10T14:55:21.389" v="1294" actId="14100"/>
          <ac:picMkLst>
            <pc:docMk/>
            <pc:sldMk cId="2426197866" sldId="292"/>
            <ac:picMk id="6" creationId="{58B415B4-8589-9F81-7A78-849A64A0516E}"/>
          </ac:picMkLst>
        </pc:picChg>
        <pc:picChg chg="add">
          <ac:chgData name="Mohammed 20210738" userId="fb4639a6-99dc-4ce5-9358-0601755b7e0d" providerId="ADAL" clId="{DD0E715E-E366-4ED7-87C7-C637A8FFB671}" dt="2024-05-10T14:54:14.503" v="1285" actId="26606"/>
          <ac:picMkLst>
            <pc:docMk/>
            <pc:sldMk cId="2426197866" sldId="292"/>
            <ac:picMk id="8" creationId="{A53ED3FC-3BE8-4F1F-BEF1-74B1C721718A}"/>
          </ac:picMkLst>
        </pc:picChg>
        <pc:picChg chg="add del">
          <ac:chgData name="Mohammed 20210738" userId="fb4639a6-99dc-4ce5-9358-0601755b7e0d" providerId="ADAL" clId="{DD0E715E-E366-4ED7-87C7-C637A8FFB671}" dt="2024-05-10T14:54:07.215" v="1284" actId="26606"/>
          <ac:picMkLst>
            <pc:docMk/>
            <pc:sldMk cId="2426197866" sldId="292"/>
            <ac:picMk id="11" creationId="{A53ED3FC-3BE8-4F1F-BEF1-74B1C721718A}"/>
          </ac:picMkLst>
        </pc:picChg>
      </pc:sldChg>
      <pc:sldMasterChg chg="modTransition modSldLayout">
        <pc:chgData name="Mohammed 20210738" userId="fb4639a6-99dc-4ce5-9358-0601755b7e0d" providerId="ADAL" clId="{DD0E715E-E366-4ED7-87C7-C637A8FFB671}" dt="2024-05-10T14:56:52.419" v="1325"/>
        <pc:sldMasterMkLst>
          <pc:docMk/>
          <pc:sldMasterMk cId="645065765" sldId="2147483744"/>
        </pc:sldMasterMkLst>
        <pc:sldLayoutChg chg="modTransition">
          <pc:chgData name="Mohammed 20210738" userId="fb4639a6-99dc-4ce5-9358-0601755b7e0d" providerId="ADAL" clId="{DD0E715E-E366-4ED7-87C7-C637A8FFB671}" dt="2024-05-10T14:56:52.419" v="1325"/>
          <pc:sldLayoutMkLst>
            <pc:docMk/>
            <pc:sldMasterMk cId="645065765" sldId="2147483744"/>
            <pc:sldLayoutMk cId="2202325018" sldId="2147483745"/>
          </pc:sldLayoutMkLst>
        </pc:sldLayoutChg>
        <pc:sldLayoutChg chg="modTransition">
          <pc:chgData name="Mohammed 20210738" userId="fb4639a6-99dc-4ce5-9358-0601755b7e0d" providerId="ADAL" clId="{DD0E715E-E366-4ED7-87C7-C637A8FFB671}" dt="2024-05-10T14:56:52.419" v="1325"/>
          <pc:sldLayoutMkLst>
            <pc:docMk/>
            <pc:sldMasterMk cId="645065765" sldId="2147483744"/>
            <pc:sldLayoutMk cId="2466546179" sldId="2147483746"/>
          </pc:sldLayoutMkLst>
        </pc:sldLayoutChg>
        <pc:sldLayoutChg chg="modTransition">
          <pc:chgData name="Mohammed 20210738" userId="fb4639a6-99dc-4ce5-9358-0601755b7e0d" providerId="ADAL" clId="{DD0E715E-E366-4ED7-87C7-C637A8FFB671}" dt="2024-05-10T14:56:52.419" v="1325"/>
          <pc:sldLayoutMkLst>
            <pc:docMk/>
            <pc:sldMasterMk cId="645065765" sldId="2147483744"/>
            <pc:sldLayoutMk cId="1074580271" sldId="2147483747"/>
          </pc:sldLayoutMkLst>
        </pc:sldLayoutChg>
        <pc:sldLayoutChg chg="modTransition">
          <pc:chgData name="Mohammed 20210738" userId="fb4639a6-99dc-4ce5-9358-0601755b7e0d" providerId="ADAL" clId="{DD0E715E-E366-4ED7-87C7-C637A8FFB671}" dt="2024-05-10T14:56:52.419" v="1325"/>
          <pc:sldLayoutMkLst>
            <pc:docMk/>
            <pc:sldMasterMk cId="645065765" sldId="2147483744"/>
            <pc:sldLayoutMk cId="1623104670" sldId="2147483748"/>
          </pc:sldLayoutMkLst>
        </pc:sldLayoutChg>
        <pc:sldLayoutChg chg="modTransition">
          <pc:chgData name="Mohammed 20210738" userId="fb4639a6-99dc-4ce5-9358-0601755b7e0d" providerId="ADAL" clId="{DD0E715E-E366-4ED7-87C7-C637A8FFB671}" dt="2024-05-10T14:56:52.419" v="1325"/>
          <pc:sldLayoutMkLst>
            <pc:docMk/>
            <pc:sldMasterMk cId="645065765" sldId="2147483744"/>
            <pc:sldLayoutMk cId="1987299386" sldId="2147483749"/>
          </pc:sldLayoutMkLst>
        </pc:sldLayoutChg>
        <pc:sldLayoutChg chg="modTransition">
          <pc:chgData name="Mohammed 20210738" userId="fb4639a6-99dc-4ce5-9358-0601755b7e0d" providerId="ADAL" clId="{DD0E715E-E366-4ED7-87C7-C637A8FFB671}" dt="2024-05-10T14:56:52.419" v="1325"/>
          <pc:sldLayoutMkLst>
            <pc:docMk/>
            <pc:sldMasterMk cId="645065765" sldId="2147483744"/>
            <pc:sldLayoutMk cId="4240550557" sldId="2147483750"/>
          </pc:sldLayoutMkLst>
        </pc:sldLayoutChg>
        <pc:sldLayoutChg chg="modTransition">
          <pc:chgData name="Mohammed 20210738" userId="fb4639a6-99dc-4ce5-9358-0601755b7e0d" providerId="ADAL" clId="{DD0E715E-E366-4ED7-87C7-C637A8FFB671}" dt="2024-05-10T14:56:52.419" v="1325"/>
          <pc:sldLayoutMkLst>
            <pc:docMk/>
            <pc:sldMasterMk cId="645065765" sldId="2147483744"/>
            <pc:sldLayoutMk cId="3293073901" sldId="2147483751"/>
          </pc:sldLayoutMkLst>
        </pc:sldLayoutChg>
        <pc:sldLayoutChg chg="modTransition">
          <pc:chgData name="Mohammed 20210738" userId="fb4639a6-99dc-4ce5-9358-0601755b7e0d" providerId="ADAL" clId="{DD0E715E-E366-4ED7-87C7-C637A8FFB671}" dt="2024-05-10T14:56:52.419" v="1325"/>
          <pc:sldLayoutMkLst>
            <pc:docMk/>
            <pc:sldMasterMk cId="645065765" sldId="2147483744"/>
            <pc:sldLayoutMk cId="1140976417" sldId="2147483752"/>
          </pc:sldLayoutMkLst>
        </pc:sldLayoutChg>
        <pc:sldLayoutChg chg="modTransition">
          <pc:chgData name="Mohammed 20210738" userId="fb4639a6-99dc-4ce5-9358-0601755b7e0d" providerId="ADAL" clId="{DD0E715E-E366-4ED7-87C7-C637A8FFB671}" dt="2024-05-10T14:56:52.419" v="1325"/>
          <pc:sldLayoutMkLst>
            <pc:docMk/>
            <pc:sldMasterMk cId="645065765" sldId="2147483744"/>
            <pc:sldLayoutMk cId="2179080689" sldId="2147483753"/>
          </pc:sldLayoutMkLst>
        </pc:sldLayoutChg>
        <pc:sldLayoutChg chg="modTransition">
          <pc:chgData name="Mohammed 20210738" userId="fb4639a6-99dc-4ce5-9358-0601755b7e0d" providerId="ADAL" clId="{DD0E715E-E366-4ED7-87C7-C637A8FFB671}" dt="2024-05-10T14:56:52.419" v="1325"/>
          <pc:sldLayoutMkLst>
            <pc:docMk/>
            <pc:sldMasterMk cId="645065765" sldId="2147483744"/>
            <pc:sldLayoutMk cId="3386312784" sldId="2147483754"/>
          </pc:sldLayoutMkLst>
        </pc:sldLayoutChg>
        <pc:sldLayoutChg chg="modTransition">
          <pc:chgData name="Mohammed 20210738" userId="fb4639a6-99dc-4ce5-9358-0601755b7e0d" providerId="ADAL" clId="{DD0E715E-E366-4ED7-87C7-C637A8FFB671}" dt="2024-05-10T14:56:52.419" v="1325"/>
          <pc:sldLayoutMkLst>
            <pc:docMk/>
            <pc:sldMasterMk cId="645065765" sldId="2147483744"/>
            <pc:sldLayoutMk cId="3498008873" sldId="2147483755"/>
          </pc:sldLayoutMkLst>
        </pc:sldLayoutChg>
        <pc:sldLayoutChg chg="modTransition">
          <pc:chgData name="Mohammed 20210738" userId="fb4639a6-99dc-4ce5-9358-0601755b7e0d" providerId="ADAL" clId="{DD0E715E-E366-4ED7-87C7-C637A8FFB671}" dt="2024-05-10T14:56:52.419" v="1325"/>
          <pc:sldLayoutMkLst>
            <pc:docMk/>
            <pc:sldMasterMk cId="645065765" sldId="2147483744"/>
            <pc:sldLayoutMk cId="320505379" sldId="2147483756"/>
          </pc:sldLayoutMkLst>
        </pc:sldLayoutChg>
        <pc:sldLayoutChg chg="modTransition">
          <pc:chgData name="Mohammed 20210738" userId="fb4639a6-99dc-4ce5-9358-0601755b7e0d" providerId="ADAL" clId="{DD0E715E-E366-4ED7-87C7-C637A8FFB671}" dt="2024-05-10T14:56:52.419" v="1325"/>
          <pc:sldLayoutMkLst>
            <pc:docMk/>
            <pc:sldMasterMk cId="645065765" sldId="2147483744"/>
            <pc:sldLayoutMk cId="2178569399" sldId="2147483757"/>
          </pc:sldLayoutMkLst>
        </pc:sldLayoutChg>
        <pc:sldLayoutChg chg="modTransition">
          <pc:chgData name="Mohammed 20210738" userId="fb4639a6-99dc-4ce5-9358-0601755b7e0d" providerId="ADAL" clId="{DD0E715E-E366-4ED7-87C7-C637A8FFB671}" dt="2024-05-10T14:56:52.419" v="1325"/>
          <pc:sldLayoutMkLst>
            <pc:docMk/>
            <pc:sldMasterMk cId="645065765" sldId="2147483744"/>
            <pc:sldLayoutMk cId="3044187618" sldId="2147483758"/>
          </pc:sldLayoutMkLst>
        </pc:sldLayoutChg>
        <pc:sldLayoutChg chg="modTransition">
          <pc:chgData name="Mohammed 20210738" userId="fb4639a6-99dc-4ce5-9358-0601755b7e0d" providerId="ADAL" clId="{DD0E715E-E366-4ED7-87C7-C637A8FFB671}" dt="2024-05-10T14:56:52.419" v="1325"/>
          <pc:sldLayoutMkLst>
            <pc:docMk/>
            <pc:sldMasterMk cId="645065765" sldId="2147483744"/>
            <pc:sldLayoutMk cId="4285960841" sldId="2147483759"/>
          </pc:sldLayoutMkLst>
        </pc:sldLayoutChg>
        <pc:sldLayoutChg chg="modTransition">
          <pc:chgData name="Mohammed 20210738" userId="fb4639a6-99dc-4ce5-9358-0601755b7e0d" providerId="ADAL" clId="{DD0E715E-E366-4ED7-87C7-C637A8FFB671}" dt="2024-05-10T14:56:52.419" v="1325"/>
          <pc:sldLayoutMkLst>
            <pc:docMk/>
            <pc:sldMasterMk cId="645065765" sldId="2147483744"/>
            <pc:sldLayoutMk cId="2202126091" sldId="2147483760"/>
          </pc:sldLayoutMkLst>
        </pc:sldLayoutChg>
        <pc:sldLayoutChg chg="modTransition">
          <pc:chgData name="Mohammed 20210738" userId="fb4639a6-99dc-4ce5-9358-0601755b7e0d" providerId="ADAL" clId="{DD0E715E-E366-4ED7-87C7-C637A8FFB671}" dt="2024-05-10T14:56:52.419" v="1325"/>
          <pc:sldLayoutMkLst>
            <pc:docMk/>
            <pc:sldMasterMk cId="645065765" sldId="2147483744"/>
            <pc:sldLayoutMk cId="2447542997" sldId="2147483761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37F2D40-DF92-4ADE-A761-CBF896599CA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4F42E9-55BA-437C-85B3-324B4E2BF26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6D81A9-CFC2-4640-899E-DD3E177BE50A}" type="datetimeFigureOut">
              <a:rPr lang="en-US" smtClean="0"/>
              <a:t>5/10/2024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7DF0FD-84A5-462F-A0AC-B2CEF6020C4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85C710-014C-4C89-9B64-843B9863CEB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C605DA-80A8-4B7B-B889-6C5700BB4C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65392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1E50F4-C55A-473A-A70B-4B042EF011A9}" type="datetimeFigureOut">
              <a:rPr lang="en-US" smtClean="0"/>
              <a:t>5/10/2024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544625-0ADF-4414-89A2-9E135F0C849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22280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8086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82854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6434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6037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8347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87DE6118-2437-4B30-8E3C-4D2BE6020583}" type="datetimeFigureOut">
              <a:rPr lang="en-US" smtClean="0"/>
              <a:pPr/>
              <a:t>5/10/2024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23250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>
        <p14:vortex dir="r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5/10/2024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63127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vortex dir="r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5/10/2024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80088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vortex dir="r"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5/10/2024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053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vortex dir="r"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5/10/2024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85693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vortex dir="r"/>
      </p:transition>
    </mc:Choice>
    <mc:Fallback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5/10/2024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41876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vortex dir="r"/>
      </p:transition>
    </mc:Choice>
    <mc:Fallback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5/10/2024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960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vortex dir="r"/>
      </p:transition>
    </mc:Choice>
    <mc:Fallback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5/10/2024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21260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vortex dir="r"/>
      </p:transition>
    </mc:Choice>
    <mc:Fallback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5/10/2024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75429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vortex dir="r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5/10/2024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65461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vortex dir="r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5/10/2024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45802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vortex dir="r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5/10/2024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31046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vortex dir="r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5/10/2024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72993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vortex dir="r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5/10/2024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05505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vortex dir="r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5/10/2024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30739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vortex dir="r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5/10/2024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09764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vortex dir="r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5/10/2024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90806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vortex dir="r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7DE6118-2437-4B30-8E3C-4D2BE6020583}" type="datetimeFigureOut">
              <a:rPr lang="en-US" smtClean="0"/>
              <a:pPr/>
              <a:t>5/10/2024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06576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  <p:sldLayoutId id="2147483758" r:id="rId14"/>
    <p:sldLayoutId id="2147483759" r:id="rId15"/>
    <p:sldLayoutId id="2147483760" r:id="rId16"/>
    <p:sldLayoutId id="2147483761" r:id="rId17"/>
  </p:sldLayoutIdLst>
  <mc:AlternateContent xmlns:mc="http://schemas.openxmlformats.org/markup-compatibility/2006">
    <mc:Choice xmlns:p14="http://schemas.microsoft.com/office/powerpoint/2010/main" Requires="p14">
      <p:transition spd="slow" p14:dur="2000">
        <p14:vortex dir="r"/>
      </p:transition>
    </mc:Choice>
    <mc:Fallback>
      <p:transition spd="slow"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0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27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9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8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night sky with mountains far away on the horizon">
            <a:extLst>
              <a:ext uri="{FF2B5EF4-FFF2-40B4-BE49-F238E27FC236}">
                <a16:creationId xmlns:a16="http://schemas.microsoft.com/office/drawing/2014/main" id="{7C454B0C-0819-4D56-9275-BCE254DA659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4065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0C7600-5BA8-4A54-887F-74AF87750A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62399" y="2554817"/>
            <a:ext cx="7197726" cy="2421464"/>
          </a:xfrm>
        </p:spPr>
        <p:txBody>
          <a:bodyPr>
            <a:normAutofit/>
          </a:bodyPr>
          <a:lstStyle/>
          <a:p>
            <a:pPr algn="l"/>
            <a:r>
              <a:rPr lang="en-US" b="1" dirty="0"/>
              <a:t>advanced machine learning project</a:t>
            </a:r>
            <a:br>
              <a:rPr lang="en-US" b="1" dirty="0"/>
            </a:br>
            <a:r>
              <a:rPr lang="en-US" b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177214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vortex dir="r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DF6A9299-1D12-47E2-9DD4-03342553C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34065AD-7817-0FB8-DD0E-B73EE85275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5806" y="643463"/>
            <a:ext cx="3706762" cy="16081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/>
              <a:t>Model initialization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A731F4-DADA-3957-0951-E2A2ABE059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865806" y="2251587"/>
            <a:ext cx="3706762" cy="3972232"/>
          </a:xfr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initializes a sequential model. In </a:t>
            </a:r>
            <a:r>
              <a:rPr lang="en-US" dirty="0" err="1"/>
              <a:t>Keras</a:t>
            </a:r>
            <a:r>
              <a:rPr lang="en-US" dirty="0"/>
              <a:t>, the sequential model is a linear stack of layers, where you can add layers one by one.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adds a 2D convolutional layer with 32 filters of size 3x3. The activation function used is </a:t>
            </a:r>
            <a:r>
              <a:rPr lang="en-US" dirty="0" err="1"/>
              <a:t>ReLU</a:t>
            </a:r>
            <a:r>
              <a:rPr lang="en-US" dirty="0"/>
              <a:t> (Rectified Linear Unit).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adds a max pooling layer with a pool size of 2x2. Max pooling is used to down-sample the feature maps, reducing their dimensionality and computational complexity.</a:t>
            </a:r>
            <a:endParaRPr lang="ar-EG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adds a fully connected (dense) layer with 64 neurons and </a:t>
            </a:r>
            <a:r>
              <a:rPr lang="en-US" dirty="0" err="1"/>
              <a:t>ReLU</a:t>
            </a:r>
            <a:r>
              <a:rPr lang="en-US" dirty="0"/>
              <a:t> activation function. This layer is used to learn complex patterns in the data.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</p:txBody>
      </p:sp>
      <p:pic>
        <p:nvPicPr>
          <p:cNvPr id="10" name="Content Placeholder 9" descr="A screenshot of a computer&#10;&#10;Description automatically generated">
            <a:extLst>
              <a:ext uri="{FF2B5EF4-FFF2-40B4-BE49-F238E27FC236}">
                <a16:creationId xmlns:a16="http://schemas.microsoft.com/office/drawing/2014/main" id="{3920D946-8A4E-BB99-333C-9761FC7267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l="6835" t="38582" r="7524" b="33164"/>
          <a:stretch/>
        </p:blipFill>
        <p:spPr>
          <a:xfrm>
            <a:off x="198120" y="2153920"/>
            <a:ext cx="7469566" cy="2331720"/>
          </a:xfrm>
        </p:spPr>
      </p:pic>
    </p:spTree>
    <p:extLst>
      <p:ext uri="{BB962C8B-B14F-4D97-AF65-F5344CB8AC3E}">
        <p14:creationId xmlns:p14="http://schemas.microsoft.com/office/powerpoint/2010/main" val="973676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vortex dir="r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>
            <a:extLst>
              <a:ext uri="{FF2B5EF4-FFF2-40B4-BE49-F238E27FC236}">
                <a16:creationId xmlns:a16="http://schemas.microsoft.com/office/drawing/2014/main" id="{A53ED3FC-3BE8-4F1F-BEF1-74B1C7217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0E0D909-8B3D-E884-159F-5982DD8DB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5806" y="643463"/>
            <a:ext cx="3706762" cy="75861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/>
              <a:t>Training phase</a:t>
            </a:r>
          </a:p>
        </p:txBody>
      </p:sp>
      <p:pic>
        <p:nvPicPr>
          <p:cNvPr id="12" name="Content Placeholder 11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91F902F4-2FED-3207-D585-88B0915171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5"/>
          <a:srcRect t="30090" b="35653"/>
          <a:stretch/>
        </p:blipFill>
        <p:spPr>
          <a:xfrm>
            <a:off x="213360" y="2021840"/>
            <a:ext cx="5510436" cy="3261359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B8A010-9ABF-F3DA-546E-68BBD79A1C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94400" y="1402080"/>
            <a:ext cx="5984240" cy="4821739"/>
          </a:xfrm>
        </p:spPr>
        <p:txBody>
          <a:bodyPr vert="horz" lIns="91440" tIns="45720" rIns="91440" bIns="45720" rtlCol="0" anchor="ctr">
            <a:normAutofit fontScale="92500"/>
          </a:bodyPr>
          <a:lstStyle/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1200" dirty="0"/>
              <a:t>Compiling the Model: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1200" dirty="0"/>
              <a:t>Configures the model for training by specifying the optimizer, loss function, and metrics to monitor.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1200" dirty="0"/>
              <a:t>optimizer='</a:t>
            </a:r>
            <a:r>
              <a:rPr lang="en-US" sz="1200" dirty="0" err="1"/>
              <a:t>adam</a:t>
            </a:r>
            <a:r>
              <a:rPr lang="en-US" sz="1200" dirty="0"/>
              <a:t>': Adam optimizer adjusts the learning rate during training.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1200" dirty="0"/>
              <a:t>loss='</a:t>
            </a:r>
            <a:r>
              <a:rPr lang="en-US" sz="1200" dirty="0" err="1"/>
              <a:t>sparse_categorical_crossentropy</a:t>
            </a:r>
            <a:r>
              <a:rPr lang="en-US" sz="1200" dirty="0"/>
              <a:t>': Loss function suitable for multi-class classification tasks.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1200" dirty="0"/>
              <a:t>metrics=['accuracy']: Metric to monitor </a:t>
            </a:r>
            <a:r>
              <a:rPr lang="en-US" sz="1200" dirty="0" err="1"/>
              <a:t>durinTraining</a:t>
            </a:r>
            <a:r>
              <a:rPr lang="en-US" sz="1200" dirty="0"/>
              <a:t> the Model: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1200" dirty="0"/>
              <a:t>Trains the model on the training data for a specified number of epochs.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1200" dirty="0"/>
              <a:t>epochs=5: Number of times the entire dataset is passed forward and backward through the network.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1200" dirty="0" err="1"/>
              <a:t>batch_size</a:t>
            </a:r>
            <a:r>
              <a:rPr lang="en-US" sz="1200" dirty="0"/>
              <a:t>=32: Number of samples processed together before updating the model's parameters.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1200" dirty="0"/>
              <a:t>Model performance is evaluated on the validation data after each epoch.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1200" dirty="0"/>
              <a:t>Printing Training Accuracy: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1200" dirty="0"/>
              <a:t>Prints the accuracy achieved on the training data after training.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1200" dirty="0"/>
              <a:t>Retrieves training accuracy from the history object returned by fit().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1200" dirty="0"/>
              <a:t>Evaluating the Model: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1200" dirty="0"/>
              <a:t>Evaluates the model's performance on the test data.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1200" dirty="0"/>
              <a:t>Returns test loss and test accuracy.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1200" dirty="0"/>
              <a:t>Test accuracy indicates how well the model generalizes to unseen </a:t>
            </a:r>
            <a:r>
              <a:rPr lang="en-US" sz="1200" dirty="0" err="1"/>
              <a:t>data.g</a:t>
            </a:r>
            <a:r>
              <a:rPr lang="en-US" sz="1200" dirty="0"/>
              <a:t> training.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6794001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vortex dir="r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DF6A9299-1D12-47E2-9DD4-03342553C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5EFBFCD-81ED-ADE2-8415-BBDF2AF1E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0" y="609600"/>
            <a:ext cx="3410370" cy="164198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/>
              <a:t>Using model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EF58EBC-3D7F-F361-078E-1CA2D4F0D9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l="17199" t="11245" r="21619" b="42088"/>
          <a:stretch/>
        </p:blipFill>
        <p:spPr>
          <a:xfrm>
            <a:off x="132080" y="2387600"/>
            <a:ext cx="6705600" cy="3171067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C24F19-D1E8-8177-54AB-00B81A45DA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20560" y="2251587"/>
            <a:ext cx="4527970" cy="3637935"/>
          </a:xfrm>
        </p:spPr>
        <p:txBody>
          <a:bodyPr vert="horz" lIns="91440" tIns="45720" rIns="91440" bIns="45720" rtlCol="0" anchor="ctr">
            <a:normAutofit fontScale="77500" lnSpcReduction="20000"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Prompts the user to input the path to the image file they want to classify.</a:t>
            </a:r>
            <a:endParaRPr lang="ar-EG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Loads the image from the specified path using PIL (</a:t>
            </a:r>
            <a:r>
              <a:rPr lang="en-US" dirty="0" err="1"/>
              <a:t>Image.open</a:t>
            </a:r>
            <a:r>
              <a:rPr lang="en-US" dirty="0"/>
              <a:t>()).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Resizes the image to a size of 100x100 pixels, which matches the input size expected by the model.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Converts the image to a NumPy array (</a:t>
            </a:r>
            <a:r>
              <a:rPr lang="en-US" dirty="0" err="1"/>
              <a:t>img_array</a:t>
            </a:r>
            <a:r>
              <a:rPr lang="en-US" dirty="0"/>
              <a:t>).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Normalizes the pixel values to be between 0 and 1 by dividing by 255.0.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Adds a batch dimension to the image array using </a:t>
            </a:r>
            <a:r>
              <a:rPr lang="en-US" dirty="0" err="1"/>
              <a:t>np.expand_dims</a:t>
            </a:r>
            <a:r>
              <a:rPr lang="en-US" dirty="0"/>
              <a:t>() to match the batch format expected by the model.</a:t>
            </a:r>
            <a:endParaRPr lang="ar-EG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Uses the trained model (model) to predict the class probabilities for the input image (</a:t>
            </a:r>
            <a:r>
              <a:rPr lang="en-US" dirty="0" err="1"/>
              <a:t>img_array</a:t>
            </a:r>
            <a:r>
              <a:rPr lang="en-US" dirty="0"/>
              <a:t>)</a:t>
            </a:r>
            <a:r>
              <a:rPr lang="ar-EG" dirty="0"/>
              <a:t>4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 Checks the predicted class and prints the corresponding classification result along with the confidence percentage.</a:t>
            </a:r>
          </a:p>
        </p:txBody>
      </p:sp>
    </p:spTree>
    <p:extLst>
      <p:ext uri="{BB962C8B-B14F-4D97-AF65-F5344CB8AC3E}">
        <p14:creationId xmlns:p14="http://schemas.microsoft.com/office/powerpoint/2010/main" val="33771870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vortex dir="r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1CCA6-6DA4-A19B-48FC-FE5C5DA34A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1209" y="792337"/>
            <a:ext cx="8449582" cy="242146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/>
              <a:t>Classification using neural</a:t>
            </a:r>
            <a:br>
              <a:rPr lang="ar-EG" sz="4800" dirty="0"/>
            </a:br>
            <a:r>
              <a:rPr lang="en-US" sz="4800" dirty="0"/>
              <a:t>Decision tree</a:t>
            </a:r>
          </a:p>
        </p:txBody>
      </p:sp>
    </p:spTree>
    <p:extLst>
      <p:ext uri="{BB962C8B-B14F-4D97-AF65-F5344CB8AC3E}">
        <p14:creationId xmlns:p14="http://schemas.microsoft.com/office/powerpoint/2010/main" val="21141094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vortex dir="r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A53ED3FC-3BE8-4F1F-BEF1-74B1C7217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1E2409-2938-4572-7B0E-6750B18F6A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5806" y="643463"/>
            <a:ext cx="3706762" cy="16081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/>
              <a:t>Data loading</a:t>
            </a:r>
          </a:p>
        </p:txBody>
      </p:sp>
      <p:pic>
        <p:nvPicPr>
          <p:cNvPr id="6" name="Content Placeholder 5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AEDC39FC-555D-3785-90B7-3476ECB8C4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l="2999" t="14573" r="30910" b="14279"/>
          <a:stretch/>
        </p:blipFill>
        <p:spPr>
          <a:xfrm>
            <a:off x="643464" y="1345171"/>
            <a:ext cx="6897878" cy="4176939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FEA179-D80C-CFB3-B2F7-1BA70AAF00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865806" y="1847850"/>
            <a:ext cx="3706762" cy="4772025"/>
          </a:xfr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1000" dirty="0"/>
              <a:t>Initialization: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1000" dirty="0"/>
              <a:t>Initializes three lists: data to store image data, labels to store corresponding labels, and </a:t>
            </a:r>
            <a:r>
              <a:rPr lang="en-US" sz="1000" dirty="0" err="1"/>
              <a:t>unique_labels</a:t>
            </a:r>
            <a:r>
              <a:rPr lang="en-US" sz="1000" dirty="0"/>
              <a:t> to keep track of unique labels encountered.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1000" dirty="0"/>
              <a:t>Iterating Through Subfolders: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1000" dirty="0"/>
              <a:t>Iterates through the subfolders named "sushi" and "hamburger" within the specified </a:t>
            </a:r>
            <a:r>
              <a:rPr lang="en-US" sz="1000" dirty="0" err="1"/>
              <a:t>folder_path</a:t>
            </a:r>
            <a:r>
              <a:rPr lang="en-US" sz="1000" dirty="0"/>
              <a:t>.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1000" dirty="0"/>
              <a:t>For each subfolder: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1000" dirty="0"/>
              <a:t>Constructs the full path to the subfolder.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1000" dirty="0"/>
              <a:t>Iterates through the files within the subfolder.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1000" dirty="0"/>
              <a:t>Loading and Processing Images: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1000" dirty="0"/>
              <a:t>Checks if the file has a ".jpg" extension.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1000" dirty="0"/>
              <a:t>If the file is an image: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1000" dirty="0"/>
              <a:t>Reads the image using OpenCV's cv2.imread() function.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1000" dirty="0"/>
              <a:t>Converts the image from BGR to RGB color space using cv2.cvtColor() since OpenCV reads images in BGR format by default.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1000" dirty="0"/>
              <a:t>Resizes the image to a common size, such as 128x256 pixels, using cv2.resize().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1000" dirty="0"/>
              <a:t>Appends the resized image data to the data list.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1000" dirty="0"/>
              <a:t>Extracts the label from the subfolder name and converts it to lowercase, assuming that the subfolder names "sushi" and "hamburger" represent the class labels.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1000" dirty="0"/>
              <a:t>Appends the label to the labels list.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1000" dirty="0"/>
              <a:t>Tracks unique labels encountered in the </a:t>
            </a:r>
            <a:r>
              <a:rPr lang="en-US" sz="1000" dirty="0" err="1"/>
              <a:t>unique_labels</a:t>
            </a:r>
            <a:r>
              <a:rPr lang="en-US" sz="1000" dirty="0"/>
              <a:t> set.</a:t>
            </a:r>
          </a:p>
        </p:txBody>
      </p:sp>
    </p:spTree>
    <p:extLst>
      <p:ext uri="{BB962C8B-B14F-4D97-AF65-F5344CB8AC3E}">
        <p14:creationId xmlns:p14="http://schemas.microsoft.com/office/powerpoint/2010/main" val="26686166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vortex dir="r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A53ED3FC-3BE8-4F1F-BEF1-74B1C7217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120B3FE-0F39-92EC-62EB-EF3D2A7C7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5806" y="643463"/>
            <a:ext cx="3706762" cy="97572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/>
              <a:t>Reading image</a:t>
            </a:r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E0E23B43-DAB5-CD22-B0AB-470E099387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l="3088" t="10473" r="53680" b="8003"/>
          <a:stretch/>
        </p:blipFill>
        <p:spPr>
          <a:xfrm>
            <a:off x="1461958" y="643463"/>
            <a:ext cx="5260889" cy="558035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8AA96E-A38A-8B0E-D7A4-16E44FB099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865806" y="1352550"/>
            <a:ext cx="3706762" cy="487126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1050" dirty="0"/>
              <a:t>1. Looping Through Folders and Counting Images:</a:t>
            </a:r>
          </a:p>
          <a:p>
            <a:pPr marL="285750" indent="-285750">
              <a:lnSpc>
                <a:spcPct val="90000"/>
              </a:lnSpc>
              <a:buFont typeface="Arial"/>
              <a:buChar char="•"/>
            </a:pPr>
            <a:r>
              <a:rPr lang="en-US" sz="1050" dirty="0"/>
              <a:t>This loop iterates over each folder within the specified </a:t>
            </a:r>
            <a:r>
              <a:rPr lang="en-US" sz="1050" dirty="0" err="1"/>
              <a:t>folder_path</a:t>
            </a:r>
            <a:r>
              <a:rPr lang="en-US" sz="1050" dirty="0"/>
              <a:t>.</a:t>
            </a:r>
          </a:p>
          <a:p>
            <a:pPr marL="285750" indent="-285750">
              <a:lnSpc>
                <a:spcPct val="90000"/>
              </a:lnSpc>
              <a:buFont typeface="Arial"/>
              <a:buChar char="•"/>
            </a:pPr>
            <a:r>
              <a:rPr lang="en-US" sz="1050" dirty="0"/>
              <a:t>It uses the glob module to find all JPEG (".jpg" or ".JPG") image files (*.[</a:t>
            </a:r>
            <a:r>
              <a:rPr lang="en-US" sz="1050" dirty="0" err="1"/>
              <a:t>jJ</a:t>
            </a:r>
            <a:r>
              <a:rPr lang="en-US" sz="1050" dirty="0"/>
              <a:t>][</a:t>
            </a:r>
            <a:r>
              <a:rPr lang="en-US" sz="1050" dirty="0" err="1"/>
              <a:t>pP</a:t>
            </a:r>
            <a:r>
              <a:rPr lang="en-US" sz="1050" dirty="0"/>
              <a:t>][</a:t>
            </a:r>
            <a:r>
              <a:rPr lang="en-US" sz="1050" dirty="0" err="1"/>
              <a:t>gG</a:t>
            </a:r>
            <a:r>
              <a:rPr lang="en-US" sz="1050" dirty="0"/>
              <a:t>]) within each folder.</a:t>
            </a:r>
          </a:p>
          <a:p>
            <a:pPr marL="285750" indent="-285750">
              <a:lnSpc>
                <a:spcPct val="90000"/>
              </a:lnSpc>
              <a:buFont typeface="Arial"/>
              <a:buChar char="•"/>
            </a:pPr>
            <a:r>
              <a:rPr lang="en-US" sz="1050" dirty="0"/>
              <a:t>It prints out the number of JPEG files found in each folder.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1050" dirty="0"/>
              <a:t>2. Iterating Through Images and Collecting Dimensions:</a:t>
            </a:r>
          </a:p>
          <a:p>
            <a:pPr marL="285750" indent="-285750">
              <a:lnSpc>
                <a:spcPct val="90000"/>
              </a:lnSpc>
              <a:buFont typeface="Arial"/>
              <a:buChar char="•"/>
            </a:pPr>
            <a:r>
              <a:rPr lang="en-US" sz="1050" dirty="0"/>
              <a:t>This loop iterates over each folder within the </a:t>
            </a:r>
            <a:r>
              <a:rPr lang="en-US" sz="1050" dirty="0" err="1"/>
              <a:t>folder_path</a:t>
            </a:r>
            <a:r>
              <a:rPr lang="en-US" sz="1050" dirty="0"/>
              <a:t> again.</a:t>
            </a:r>
          </a:p>
          <a:p>
            <a:pPr marL="285750" indent="-285750">
              <a:lnSpc>
                <a:spcPct val="90000"/>
              </a:lnSpc>
              <a:buFont typeface="Arial"/>
              <a:buChar char="•"/>
            </a:pPr>
            <a:r>
              <a:rPr lang="en-US" sz="1050" dirty="0"/>
              <a:t>It finds all JPEG image files in each folder using glob.</a:t>
            </a:r>
          </a:p>
          <a:p>
            <a:pPr marL="285750" indent="-285750">
              <a:lnSpc>
                <a:spcPct val="90000"/>
              </a:lnSpc>
              <a:buFont typeface="Arial"/>
              <a:buChar char="•"/>
            </a:pPr>
            <a:r>
              <a:rPr lang="en-US" sz="1050" dirty="0"/>
              <a:t>For each image file, it reads the image using </a:t>
            </a:r>
            <a:r>
              <a:rPr lang="en-US" sz="1050" dirty="0" err="1"/>
              <a:t>plt.imread</a:t>
            </a:r>
            <a:r>
              <a:rPr lang="en-US" sz="1050" dirty="0"/>
              <a:t>() from Matplotlib.</a:t>
            </a:r>
          </a:p>
          <a:p>
            <a:pPr marL="285750" indent="-285750">
              <a:lnSpc>
                <a:spcPct val="90000"/>
              </a:lnSpc>
              <a:buFont typeface="Arial"/>
              <a:buChar char="•"/>
            </a:pPr>
            <a:r>
              <a:rPr lang="en-US" sz="1050" dirty="0"/>
              <a:t>If the image is successfully loaded (image is not None), it appends its dimensions (</a:t>
            </a:r>
            <a:r>
              <a:rPr lang="en-US" sz="1050" dirty="0" err="1"/>
              <a:t>image.shape</a:t>
            </a:r>
            <a:r>
              <a:rPr lang="en-US" sz="1050" dirty="0"/>
              <a:t>) to the size list.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1050" dirty="0"/>
              <a:t>3. Filtering and Displaying Image Statistics:</a:t>
            </a:r>
          </a:p>
          <a:p>
            <a:pPr marL="285750" indent="-285750">
              <a:lnSpc>
                <a:spcPct val="90000"/>
              </a:lnSpc>
              <a:buFont typeface="Arial"/>
              <a:buChar char="•"/>
            </a:pPr>
            <a:r>
              <a:rPr lang="en-US" sz="1050" dirty="0"/>
              <a:t>It filters out any None values from the size list.</a:t>
            </a:r>
          </a:p>
          <a:p>
            <a:pPr marL="285750" indent="-285750">
              <a:lnSpc>
                <a:spcPct val="90000"/>
              </a:lnSpc>
              <a:buFont typeface="Arial"/>
              <a:buChar char="•"/>
            </a:pPr>
            <a:r>
              <a:rPr lang="en-US" sz="1050" dirty="0"/>
              <a:t>It prints the total number of images found and their dimension frequencies using </a:t>
            </a:r>
            <a:r>
              <a:rPr lang="en-US" sz="1050" dirty="0" err="1"/>
              <a:t>pd.Series</a:t>
            </a:r>
            <a:r>
              <a:rPr lang="en-US" sz="1050" dirty="0"/>
              <a:t>(</a:t>
            </a:r>
            <a:r>
              <a:rPr lang="en-US" sz="1050" dirty="0" err="1"/>
              <a:t>value_counts</a:t>
            </a:r>
            <a:r>
              <a:rPr lang="en-US" sz="1050" dirty="0"/>
              <a:t>()) from Pandas.</a:t>
            </a:r>
          </a:p>
          <a:p>
            <a:pPr marL="285750" indent="-285750">
              <a:lnSpc>
                <a:spcPct val="90000"/>
              </a:lnSpc>
              <a:buFont typeface="Arial"/>
              <a:buChar char="•"/>
            </a:pPr>
            <a:r>
              <a:rPr lang="en-US" sz="1050" dirty="0"/>
              <a:t>Finally, it prints the number of images and labels. However, images and </a:t>
            </a:r>
            <a:r>
              <a:rPr lang="en-US" sz="1050" dirty="0" err="1"/>
              <a:t>unique_labels</a:t>
            </a:r>
            <a:r>
              <a:rPr lang="en-US" sz="1050" dirty="0"/>
              <a:t> variables are not defined within this snippet, so it's unclear what they refer to.</a:t>
            </a:r>
          </a:p>
        </p:txBody>
      </p:sp>
    </p:spTree>
    <p:extLst>
      <p:ext uri="{BB962C8B-B14F-4D97-AF65-F5344CB8AC3E}">
        <p14:creationId xmlns:p14="http://schemas.microsoft.com/office/powerpoint/2010/main" val="26667635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vortex dir="r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53ED3FC-3BE8-4F1F-BEF1-74B1C7217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E3BD486-FE3E-A25A-EAA0-9D655E3EC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5806" y="643463"/>
            <a:ext cx="3706762" cy="16081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/>
              <a:t>Features extraction</a:t>
            </a:r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A5A8C879-CBCA-1245-84E5-9D8465EB9F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l="3551" t="8828" r="23109" b="8552"/>
          <a:stretch/>
        </p:blipFill>
        <p:spPr>
          <a:xfrm>
            <a:off x="643464" y="1248134"/>
            <a:ext cx="6897878" cy="4371013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B46642-D43F-C034-C940-FD9C4FE2CC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865806" y="2251587"/>
            <a:ext cx="3706762" cy="397223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900"/>
              <a:t>Initialization: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900"/>
              <a:t>A list named hog_features_list is initialized to store the extracted HOG features.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900"/>
              <a:t>Feature Extraction Loop: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900"/>
              <a:t>A loop iterates through each image in the images list.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900"/>
              <a:t>For each image, the extract_hog_features function is called to compute the HOG features.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900"/>
              <a:t>The computed HOG features are appended to the hog_features_list.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900"/>
              <a:t>The original image and its corresponding HOG feature representation are displayed using Matplotlib's plt.subplot() and plt.imshow() functions.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900"/>
              <a:t>Conversion to NumPy Arrays: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900"/>
              <a:t>The hog_features_list is converted to a NumPy array named hog_features.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900"/>
              <a:t>The shape of hog_features is printed to show the dimensions of the HOG feature matrix.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900"/>
              <a:t>The hog_features array is reshaped using reshape() to flatten it into a 2D array.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900"/>
              <a:t>The shape of the reshaped hog_features array is printed.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900"/>
              <a:t>Both hog_features and labels are converted to NumPy arrays.</a:t>
            </a:r>
          </a:p>
        </p:txBody>
      </p:sp>
    </p:spTree>
    <p:extLst>
      <p:ext uri="{BB962C8B-B14F-4D97-AF65-F5344CB8AC3E}">
        <p14:creationId xmlns:p14="http://schemas.microsoft.com/office/powerpoint/2010/main" val="39331860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vortex dir="r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A53ED3FC-3BE8-4F1F-BEF1-74B1C7217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80F88D2-6A6F-9DD0-7D1E-70CA83469A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17259" y="203412"/>
            <a:ext cx="3706762" cy="16081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/>
              <a:t>Model preparing</a:t>
            </a:r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A1451DAB-DF44-CB9C-CC14-43711DF3DB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l="3243" t="11023" r="46732" b="9650"/>
          <a:stretch/>
        </p:blipFill>
        <p:spPr>
          <a:xfrm>
            <a:off x="566406" y="898430"/>
            <a:ext cx="6256127" cy="558035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5C77CA-65B3-E874-B23D-600E4F7901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03533" y="1811536"/>
            <a:ext cx="4754170" cy="466725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800" dirty="0"/>
              <a:t>Label Encoding: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800" dirty="0"/>
              <a:t>It uses </a:t>
            </a:r>
            <a:r>
              <a:rPr lang="en-US" sz="800" dirty="0" err="1"/>
              <a:t>LabelEncoder</a:t>
            </a:r>
            <a:r>
              <a:rPr lang="en-US" sz="800" dirty="0"/>
              <a:t> from Scikit-learn to convert class names (labels) into numeric labels.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800" dirty="0"/>
              <a:t>The </a:t>
            </a:r>
            <a:r>
              <a:rPr lang="en-US" sz="800" dirty="0" err="1"/>
              <a:t>fit_transform</a:t>
            </a:r>
            <a:r>
              <a:rPr lang="en-US" sz="800" dirty="0"/>
              <a:t>() method of </a:t>
            </a:r>
            <a:r>
              <a:rPr lang="en-US" sz="800" dirty="0" err="1"/>
              <a:t>LabelEncoder</a:t>
            </a:r>
            <a:r>
              <a:rPr lang="en-US" sz="800" dirty="0"/>
              <a:t> is applied to </a:t>
            </a:r>
            <a:r>
              <a:rPr lang="en-US" sz="800" dirty="0" err="1"/>
              <a:t>labels_array</a:t>
            </a:r>
            <a:r>
              <a:rPr lang="en-US" sz="800" dirty="0"/>
              <a:t>, resulting in </a:t>
            </a:r>
            <a:r>
              <a:rPr lang="en-US" sz="800" dirty="0" err="1"/>
              <a:t>numeric_labels</a:t>
            </a:r>
            <a:r>
              <a:rPr lang="en-US" sz="800" dirty="0"/>
              <a:t>.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800" dirty="0"/>
              <a:t>Feature Normalization: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800" dirty="0"/>
              <a:t>It normalizes the features using </a:t>
            </a:r>
            <a:r>
              <a:rPr lang="en-US" sz="800" dirty="0" err="1"/>
              <a:t>StandardScaler</a:t>
            </a:r>
            <a:r>
              <a:rPr lang="en-US" sz="800" dirty="0"/>
              <a:t> from Scikit-learn.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800" dirty="0"/>
              <a:t>The </a:t>
            </a:r>
            <a:r>
              <a:rPr lang="en-US" sz="800" dirty="0" err="1"/>
              <a:t>fit_transform</a:t>
            </a:r>
            <a:r>
              <a:rPr lang="en-US" sz="800" dirty="0"/>
              <a:t>() method of </a:t>
            </a:r>
            <a:r>
              <a:rPr lang="en-US" sz="800" dirty="0" err="1"/>
              <a:t>StandardScaler</a:t>
            </a:r>
            <a:r>
              <a:rPr lang="en-US" sz="800" dirty="0"/>
              <a:t> is applied to </a:t>
            </a:r>
            <a:r>
              <a:rPr lang="en-US" sz="800" dirty="0" err="1"/>
              <a:t>features_array</a:t>
            </a:r>
            <a:r>
              <a:rPr lang="en-US" sz="800" dirty="0"/>
              <a:t>, resulting in </a:t>
            </a:r>
            <a:r>
              <a:rPr lang="en-US" sz="800" dirty="0" err="1"/>
              <a:t>normalized_features</a:t>
            </a:r>
            <a:r>
              <a:rPr lang="en-US" sz="800" dirty="0"/>
              <a:t>.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800" dirty="0"/>
              <a:t>Hyperparameter Grid Definition: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800" dirty="0"/>
              <a:t>It defines a grid of hyperparameters for the decision tree classifier.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800" dirty="0"/>
              <a:t>The grid contains different values for hyperparameters such as criterion, </a:t>
            </a:r>
            <a:r>
              <a:rPr lang="en-US" sz="800" dirty="0" err="1"/>
              <a:t>max_depth</a:t>
            </a:r>
            <a:r>
              <a:rPr lang="en-US" sz="800" dirty="0"/>
              <a:t>, </a:t>
            </a:r>
            <a:r>
              <a:rPr lang="en-US" sz="800" dirty="0" err="1"/>
              <a:t>min_samples_split</a:t>
            </a:r>
            <a:r>
              <a:rPr lang="en-US" sz="800" dirty="0"/>
              <a:t>, and </a:t>
            </a:r>
            <a:r>
              <a:rPr lang="en-US" sz="800" dirty="0" err="1"/>
              <a:t>min_samples_leaf</a:t>
            </a:r>
            <a:r>
              <a:rPr lang="en-US" sz="800" dirty="0"/>
              <a:t>.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800" dirty="0"/>
              <a:t>Grid Search for Hyperparameter Tuning: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800" dirty="0"/>
              <a:t>It initializes </a:t>
            </a:r>
            <a:r>
              <a:rPr lang="en-US" sz="800" dirty="0" err="1"/>
              <a:t>GridSearchCV</a:t>
            </a:r>
            <a:r>
              <a:rPr lang="en-US" sz="800" dirty="0"/>
              <a:t> from Scikit-learn with the decision tree classifier, the hyperparameter grid, and 5-fold cross-validation (cv=5).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800" dirty="0"/>
              <a:t>The fit() method of </a:t>
            </a:r>
            <a:r>
              <a:rPr lang="en-US" sz="800" dirty="0" err="1"/>
              <a:t>GridSearchCV</a:t>
            </a:r>
            <a:r>
              <a:rPr lang="en-US" sz="800" dirty="0"/>
              <a:t> is called with the normalized features (</a:t>
            </a:r>
            <a:r>
              <a:rPr lang="en-US" sz="800" dirty="0" err="1"/>
              <a:t>normalized_features</a:t>
            </a:r>
            <a:r>
              <a:rPr lang="en-US" sz="800" dirty="0"/>
              <a:t>) and numeric labels (</a:t>
            </a:r>
            <a:r>
              <a:rPr lang="en-US" sz="800" dirty="0" err="1"/>
              <a:t>numeric_labels</a:t>
            </a:r>
            <a:r>
              <a:rPr lang="en-US" sz="800" dirty="0"/>
              <a:t>) to find the best hyperparameters.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800" dirty="0"/>
              <a:t>Best Hyperparameters Retrieval: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800" dirty="0"/>
              <a:t>It retrieves the best hyperparameters (</a:t>
            </a:r>
            <a:r>
              <a:rPr lang="en-US" sz="800" dirty="0" err="1"/>
              <a:t>best_params</a:t>
            </a:r>
            <a:r>
              <a:rPr lang="en-US" sz="800" dirty="0"/>
              <a:t>) found by grid search.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800" dirty="0"/>
              <a:t>Model Evaluation with Cross-Validation: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800" dirty="0"/>
              <a:t>It initializes a decision tree classifier (</a:t>
            </a:r>
            <a:r>
              <a:rPr lang="en-US" sz="800" dirty="0" err="1"/>
              <a:t>dt_best</a:t>
            </a:r>
            <a:r>
              <a:rPr lang="en-US" sz="800" dirty="0"/>
              <a:t>) with the best hyperparameters.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800" dirty="0"/>
              <a:t>It performs cross-validation (</a:t>
            </a:r>
            <a:r>
              <a:rPr lang="en-US" sz="800" dirty="0" err="1"/>
              <a:t>cross_val_score</a:t>
            </a:r>
            <a:r>
              <a:rPr lang="en-US" sz="800" dirty="0"/>
              <a:t>()) with 5 folds on the normalized features and numeric labels to evaluate the model's performance.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800" dirty="0"/>
              <a:t>It prints the cross-validation scores, mean accuracy, and standard deviation of accuracy.</a:t>
            </a:r>
          </a:p>
        </p:txBody>
      </p:sp>
    </p:spTree>
    <p:extLst>
      <p:ext uri="{BB962C8B-B14F-4D97-AF65-F5344CB8AC3E}">
        <p14:creationId xmlns:p14="http://schemas.microsoft.com/office/powerpoint/2010/main" val="858272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vortex dir="r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53ED3FC-3BE8-4F1F-BEF1-74B1C7217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1C84CAA-DFCD-3EA3-E4FB-31555C4C1B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5806" y="643463"/>
            <a:ext cx="3706762" cy="97572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/>
              <a:t>Using model</a:t>
            </a:r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58B415B4-8589-9F81-7A78-849A64A051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l="2866" t="10645" r="37468" b="35727"/>
          <a:stretch/>
        </p:blipFill>
        <p:spPr>
          <a:xfrm>
            <a:off x="351671" y="1689938"/>
            <a:ext cx="6897878" cy="3487405"/>
          </a:xfrm>
          <a:prstGeom prst="roundRect">
            <a:avLst>
              <a:gd name="adj" fmla="val 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567FAA-4C8C-FB0B-B985-7938A19093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458075" y="1362075"/>
            <a:ext cx="4610100" cy="486174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1000" dirty="0"/>
              <a:t>Making Predictions: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1000" dirty="0"/>
              <a:t>It uses the trained </a:t>
            </a:r>
            <a:r>
              <a:rPr lang="en-US" sz="1000" dirty="0" err="1"/>
              <a:t>grid_search</a:t>
            </a:r>
            <a:r>
              <a:rPr lang="en-US" sz="1000" dirty="0"/>
              <a:t> object (which includes the best-performing decision tree classifier) to predict the labels for the normalized features (</a:t>
            </a:r>
            <a:r>
              <a:rPr lang="en-US" sz="1000" dirty="0" err="1"/>
              <a:t>normalized_features</a:t>
            </a:r>
            <a:r>
              <a:rPr lang="en-US" sz="1000" dirty="0"/>
              <a:t>).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1000" dirty="0"/>
              <a:t>The predicted labels are stored in the </a:t>
            </a:r>
            <a:r>
              <a:rPr lang="en-US" sz="1000" dirty="0" err="1"/>
              <a:t>y_pred</a:t>
            </a:r>
            <a:r>
              <a:rPr lang="en-US" sz="1000" dirty="0"/>
              <a:t> variable.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1000" dirty="0"/>
              <a:t>Confusion Matrix: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1000" dirty="0"/>
              <a:t>It computes the confusion matrix (cm) using </a:t>
            </a:r>
            <a:r>
              <a:rPr lang="en-US" sz="1000" dirty="0" err="1"/>
              <a:t>confusion_matrix</a:t>
            </a:r>
            <a:r>
              <a:rPr lang="en-US" sz="1000" dirty="0"/>
              <a:t> from Scikit-learn.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1000" dirty="0"/>
              <a:t>The confusion matrix is a tabular representation of actual versus predicted class labels.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1000" dirty="0"/>
              <a:t>Confusion Matrix Analysis: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1000" dirty="0"/>
              <a:t>It extracts values from the confusion matrix, namely true negatives, false positives, false negatives, and true positives, which are used to calculate accuracy.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1000" dirty="0"/>
              <a:t>Accuracy Calculation: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1000" dirty="0"/>
              <a:t>It calculates accuracy using the formula (</a:t>
            </a:r>
            <a:r>
              <a:rPr lang="en-US" sz="1000" dirty="0" err="1"/>
              <a:t>true_positives</a:t>
            </a:r>
            <a:r>
              <a:rPr lang="en-US" sz="1000" dirty="0"/>
              <a:t> + </a:t>
            </a:r>
            <a:r>
              <a:rPr lang="en-US" sz="1000" dirty="0" err="1"/>
              <a:t>true_negatives</a:t>
            </a:r>
            <a:r>
              <a:rPr lang="en-US" sz="1000" dirty="0"/>
              <a:t>) / total.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1000" dirty="0"/>
              <a:t>The accuracy value is printed to assess the performance of the model.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1000" dirty="0"/>
              <a:t>Confusion Matrix Visualization: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1000" dirty="0"/>
              <a:t>It visualizes the confusion matrix using heatmap from Seaborn.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1000" dirty="0"/>
              <a:t>The heatmap provides a graphical representation of the confusion matrix, making it easier to interpret.</a:t>
            </a:r>
          </a:p>
        </p:txBody>
      </p:sp>
    </p:spTree>
    <p:extLst>
      <p:ext uri="{BB962C8B-B14F-4D97-AF65-F5344CB8AC3E}">
        <p14:creationId xmlns:p14="http://schemas.microsoft.com/office/powerpoint/2010/main" val="24261978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vortex dir="r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ight spots">
            <a:extLst>
              <a:ext uri="{FF2B5EF4-FFF2-40B4-BE49-F238E27FC236}">
                <a16:creationId xmlns:a16="http://schemas.microsoft.com/office/drawing/2014/main" id="{20A520D0-11CF-4639-8537-F56A8A2FDCF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091" t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45F67A4-7428-47F3-AE14-8CA43D976E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2" name="Freeform 5">
            <a:extLst>
              <a:ext uri="{FF2B5EF4-FFF2-40B4-BE49-F238E27FC236}">
                <a16:creationId xmlns:a16="http://schemas.microsoft.com/office/drawing/2014/main" id="{F4A20210-FA90-4B6D-8D2E-1B90054E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5827529" y="660400"/>
            <a:ext cx="6381405" cy="6214533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14" name="Freeform 14">
            <a:extLst>
              <a:ext uri="{FF2B5EF4-FFF2-40B4-BE49-F238E27FC236}">
                <a16:creationId xmlns:a16="http://schemas.microsoft.com/office/drawing/2014/main" id="{39213B44-68B7-47E7-B506-5C79FCF809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81603" y="104899"/>
            <a:ext cx="6896713" cy="6005491"/>
          </a:xfrm>
          <a:custGeom>
            <a:avLst/>
            <a:gdLst>
              <a:gd name="connsiteX0" fmla="*/ 3912717 w 6896713"/>
              <a:gd name="connsiteY0" fmla="*/ 0 h 6005491"/>
              <a:gd name="connsiteX1" fmla="*/ 6679426 w 6896713"/>
              <a:gd name="connsiteY1" fmla="*/ 1146008 h 6005491"/>
              <a:gd name="connsiteX2" fmla="*/ 6896713 w 6896713"/>
              <a:gd name="connsiteY2" fmla="*/ 1385085 h 6005491"/>
              <a:gd name="connsiteX3" fmla="*/ 6896713 w 6896713"/>
              <a:gd name="connsiteY3" fmla="*/ 1431256 h 6005491"/>
              <a:gd name="connsiteX4" fmla="*/ 6657442 w 6896713"/>
              <a:gd name="connsiteY4" fmla="*/ 1167992 h 6005491"/>
              <a:gd name="connsiteX5" fmla="*/ 3912717 w 6896713"/>
              <a:gd name="connsiteY5" fmla="*/ 31089 h 6005491"/>
              <a:gd name="connsiteX6" fmla="*/ 31089 w 6896713"/>
              <a:gd name="connsiteY6" fmla="*/ 3912717 h 6005491"/>
              <a:gd name="connsiteX7" fmla="*/ 593046 w 6896713"/>
              <a:gd name="connsiteY7" fmla="*/ 5925483 h 6005491"/>
              <a:gd name="connsiteX8" fmla="*/ 633874 w 6896713"/>
              <a:gd name="connsiteY8" fmla="*/ 5989169 h 6005491"/>
              <a:gd name="connsiteX9" fmla="*/ 607415 w 6896713"/>
              <a:gd name="connsiteY9" fmla="*/ 6005491 h 6005491"/>
              <a:gd name="connsiteX10" fmla="*/ 566458 w 6896713"/>
              <a:gd name="connsiteY10" fmla="*/ 5941603 h 6005491"/>
              <a:gd name="connsiteX11" fmla="*/ 0 w 6896713"/>
              <a:gd name="connsiteY11" fmla="*/ 3912717 h 6005491"/>
              <a:gd name="connsiteX12" fmla="*/ 3912717 w 6896713"/>
              <a:gd name="connsiteY12" fmla="*/ 0 h 600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96713" h="6005491">
                <a:moveTo>
                  <a:pt x="3912717" y="0"/>
                </a:moveTo>
                <a:cubicBezTo>
                  <a:pt x="4993184" y="0"/>
                  <a:pt x="5971363" y="437946"/>
                  <a:pt x="6679426" y="1146008"/>
                </a:cubicBezTo>
                <a:lnTo>
                  <a:pt x="6896713" y="1385085"/>
                </a:lnTo>
                <a:lnTo>
                  <a:pt x="6896713" y="1431256"/>
                </a:lnTo>
                <a:lnTo>
                  <a:pt x="6657442" y="1167992"/>
                </a:lnTo>
                <a:cubicBezTo>
                  <a:pt x="5955006" y="465555"/>
                  <a:pt x="4984599" y="31089"/>
                  <a:pt x="3912717" y="31089"/>
                </a:cubicBezTo>
                <a:cubicBezTo>
                  <a:pt x="1768953" y="31089"/>
                  <a:pt x="31089" y="1768953"/>
                  <a:pt x="31089" y="3912717"/>
                </a:cubicBezTo>
                <a:cubicBezTo>
                  <a:pt x="31089" y="4649636"/>
                  <a:pt x="236442" y="5338592"/>
                  <a:pt x="593046" y="5925483"/>
                </a:cubicBezTo>
                <a:lnTo>
                  <a:pt x="633874" y="5989169"/>
                </a:lnTo>
                <a:lnTo>
                  <a:pt x="607415" y="6005491"/>
                </a:lnTo>
                <a:lnTo>
                  <a:pt x="566458" y="5941603"/>
                </a:lnTo>
                <a:cubicBezTo>
                  <a:pt x="206998" y="5350013"/>
                  <a:pt x="0" y="4655538"/>
                  <a:pt x="0" y="3912717"/>
                </a:cubicBezTo>
                <a:cubicBezTo>
                  <a:pt x="0" y="1751783"/>
                  <a:pt x="1751783" y="0"/>
                  <a:pt x="3912717" y="0"/>
                </a:cubicBezTo>
                <a:close/>
              </a:path>
            </a:pathLst>
          </a:custGeom>
          <a:solidFill>
            <a:srgbClr val="FFFFFF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9084D60-65A6-45F8-8C17-3529E43F1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516018" y="331504"/>
            <a:ext cx="6675982" cy="5235326"/>
            <a:chOff x="5516018" y="331504"/>
            <a:chExt cx="6675982" cy="5235326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444A2572-2BF1-4C8E-AF59-F3AD411D89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66830" y="33150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5DF3485-B455-470C-8FA8-A1BDE087B8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20000" flipH="1">
              <a:off x="9408861" y="3383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5E9DCD0-EE49-4CB4-89B6-C25F9861C3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40000" flipH="1">
              <a:off x="9551700" y="34763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A713CF62-C96C-44E9-8C28-E3F2C6E7C6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360000" flipH="1">
              <a:off x="9688748" y="36808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D06558F-07E9-4D78-A6F3-8BCFA9E734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540000" flipH="1">
              <a:off x="9824866" y="38922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512D8773-83C0-4D51-9E1F-046DA7DA0D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660000" flipH="1">
              <a:off x="9966867" y="41754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5880C3FB-3E2E-4054-A6D1-38176D6E2E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780000" flipH="1">
              <a:off x="10104425" y="4458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505591A-6112-4B84-8E9E-923E43C4ED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900000" flipH="1">
              <a:off x="10240513" y="47948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54884290-8E39-4425-BB4F-48D955C1F8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080000" flipH="1">
              <a:off x="10373882" y="52435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0C383A3-6D77-41CE-8121-498BC3BA51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200000" flipH="1">
              <a:off x="10505632" y="5706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120A319-4A10-4542-B48C-5FB2714C4A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320000" flipH="1">
              <a:off x="10637382" y="62134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5B15B038-50ED-419D-B142-C96EE418B5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440000" flipH="1">
              <a:off x="10760965" y="69043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BAFF2F4-75B2-4498-8559-BAE80D89B4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" flipH="1">
              <a:off x="10888991" y="7550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B56AE167-8087-4A4B-B41D-5658EEBA68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740000" flipH="1">
              <a:off x="11010193" y="81974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8D353E8A-CBA6-44F9-9C00-D0AD27C96C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860000" flipH="1">
              <a:off x="11129014" y="89566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CA2C318A-A79F-4CAD-BA7A-51427BF9ED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980000" flipH="1">
              <a:off x="11249872" y="9680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4F2996E3-5E01-4F22-B23C-7CD0CF72C4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160000" flipH="1">
              <a:off x="11366875" y="104808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760F6BC4-AB51-4DE7-B83C-E71FE4EC86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280000" flipH="1">
              <a:off x="11474058" y="113152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F65FC1C-93BF-4ACA-BF17-17372DD108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400000" flipH="1">
              <a:off x="11583303" y="122179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89F9913C-8CCE-4D56-9D2A-0C2D686676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520000" flipH="1">
              <a:off x="11685344" y="132177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0EDD18C-1AAD-48E5-AAAD-73F4B5643C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700000" flipH="1">
              <a:off x="11787704" y="141763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2D7A5C4-18C8-43E9-A50A-F87A362C85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820000" flipH="1">
              <a:off x="11880859" y="151793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3A0C484E-A224-4DB0-8C34-89BE54BD1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940000" flipH="1">
              <a:off x="11969252" y="162743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79BB438E-A25F-4A7F-B209-8899B7CEC4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3060000" flipH="1">
              <a:off x="12062016" y="173601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F8BA6DC-B1E9-4F32-A5CC-8F61976B69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2074680" y="1910249"/>
              <a:ext cx="117320" cy="82912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CF6D95B2-1C8D-4156-AB05-523619B4F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2149943" y="2083594"/>
              <a:ext cx="39676" cy="21436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288409AD-A77F-4304-9E8B-08A4891C70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80000" flipH="1">
              <a:off x="9127990" y="33425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862AD08A-B385-4D18-B948-8D53B3918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00000" flipH="1">
              <a:off x="8987576" y="33663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E32A413E-FF1A-46B1-BF8B-3C1C408B34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20000" flipH="1">
              <a:off x="8844859" y="35117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3CFF4E44-2BEB-4FAE-97C9-BC6E8296D1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40000" flipH="1">
              <a:off x="8706904" y="3657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F0486C0A-9B93-46B8-932F-876BE26CEF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720000" flipH="1">
              <a:off x="8568008" y="3878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1429BF5D-8D5B-4A48-89EE-8B779826EE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840000" flipH="1">
              <a:off x="8429112" y="41006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CDC996EE-5EB1-4943-A1E8-70810CBD67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960000" flipH="1">
              <a:off x="8294968" y="4462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32F833C8-E3CE-4399-B78B-9DD0EEA64C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080000" flipH="1">
              <a:off x="8160824" y="48237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07C92DB2-78F1-4872-B9C7-C658A78869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260000" flipH="1">
              <a:off x="8027689" y="53184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1F8A2FAA-05E1-448E-A606-FA9D67036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380000" flipH="1">
              <a:off x="7894554" y="58132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E5AAB5D1-1672-4825-88A7-D93923475E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500000" flipH="1">
              <a:off x="7761419" y="63079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02CAAFDB-2BA2-4D04-8B8B-1241D5EC09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620000" flipH="1">
              <a:off x="7636645" y="68980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4C381B3C-0009-451B-BCB3-48F7810C1B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800000" flipH="1">
              <a:off x="7511871" y="75119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2A10544C-1EAD-47FB-A17E-52C6222826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920000" flipH="1">
              <a:off x="7387899" y="81977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A2540B37-D854-4525-93F8-410685438F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040000" flipH="1">
              <a:off x="7268530" y="89316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7450DFE8-D07F-435C-B5A2-47D126FD9F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160000" flipH="1">
              <a:off x="7152030" y="97658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6C1A6513-2D5D-458C-B841-D5DD9844B8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340000" flipH="1">
              <a:off x="7041695" y="106002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9931CF18-850E-41CD-823E-D311BD5CCE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460000" flipH="1">
              <a:off x="6931360" y="114346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44497A09-1B1C-4EB6-B728-6FC3A1C125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580000" flipH="1">
              <a:off x="6819070" y="123586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FA60DE04-F3E8-437E-A2E4-A8A7BA01CB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700000" flipH="1">
              <a:off x="6721359" y="133274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CDBBA541-852C-4AE6-82E8-6BD13AFB4F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880000" flipH="1">
              <a:off x="6617467" y="14294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2FC3362F-AD7E-45D7-BE85-7C8DD81347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000000" flipH="1">
              <a:off x="6520032" y="152728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FCD83E0F-C8AF-4D52-94DB-CD949A2B16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120000" flipH="1">
              <a:off x="6429579" y="164161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60D5F865-890F-483F-B407-516CE6D22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240000" flipH="1">
              <a:off x="6340532" y="17504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DE6A2505-E617-4419-AB05-10B779B5C2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420000" flipH="1">
              <a:off x="6261757" y="18601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BDFF0D66-52FC-4F64-B67F-72D9EFEED1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540000" flipH="1">
              <a:off x="6184144" y="19796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DCC72040-7945-4051-989C-2B728F6D50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660000" flipH="1">
              <a:off x="6106531" y="209906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96EB6302-2333-45D4-AE20-B0F6D45CC1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780000" flipH="1">
              <a:off x="6043206" y="222255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EECC1105-D16E-411D-B4B7-80BF039BF9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960000" flipH="1">
              <a:off x="5978913" y="234430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C7D2F518-4540-44DE-BC62-7D598EC99B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080000" flipH="1">
              <a:off x="5912438" y="24706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F19566BC-880A-4113-A9C4-0017E5184C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200000" flipH="1">
              <a:off x="5858875" y="260092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718E7D73-F4E4-4F5D-AFF9-EE491954A0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320000" flipH="1">
              <a:off x="5808182" y="273404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8D0988A2-3571-4C16-BDEF-58254F04E5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500000" flipH="1">
              <a:off x="5773263" y="286686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4550BAC8-41FE-4300-910B-EE7BBD7A0C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620000" flipH="1">
              <a:off x="5735963" y="300206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38CD175C-18A7-4589-8C46-A61FEF6D99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740000" flipH="1">
              <a:off x="5700105" y="313891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B6BE3031-FD1C-443C-9889-243CEEAEDF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860000" flipH="1">
              <a:off x="5665939" y="327548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7E37BF5D-3732-41F2-B9AF-A56C9214D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040000" flipH="1">
              <a:off x="5644476" y="341425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077B6718-917A-4A01-BCF8-5C6E1217B2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160000" flipH="1">
              <a:off x="5626530" y="35546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1C23AB5B-98FB-43F1-B590-BBA79814F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280000" flipH="1">
              <a:off x="5616429" y="369183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D6EEC146-226B-4C83-9C1B-DD5495DE16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400000" flipH="1">
              <a:off x="5611319" y="38353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9C24D094-41EF-4CA2-9834-B04793FA12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580000" flipH="1">
              <a:off x="5608540" y="397572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8DA46AD8-674F-46C3-8A22-280F78F91A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700000" flipH="1">
              <a:off x="5605761" y="41160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AE9D757B-CD9D-447C-8780-79F2FF8751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820000" flipH="1">
              <a:off x="5624195" y="425421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276B76E9-7342-43BC-B629-9180ABF577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940000" flipH="1">
              <a:off x="5642629" y="439235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3F25F68A-2DCB-4183-86F1-3428326E59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120000" flipH="1">
              <a:off x="5654818" y="453638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BA5FA913-066C-4504-A753-026056454C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240000" flipH="1">
              <a:off x="5684446" y="467136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6A6E50AC-CA1E-4DD3-B85F-1720C019E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360000" flipH="1">
              <a:off x="5714074" y="480873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1224B2B1-DBD8-4BA8-8CEB-BFAC8A15D3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480000" flipH="1">
              <a:off x="5748464" y="49484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4DEFE1E7-69A3-47F5-B8B8-C0898281B6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660000" flipH="1">
              <a:off x="5792091" y="507760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66F1F489-762E-4979-9EBC-50A62330B8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780000" flipH="1">
              <a:off x="5847441" y="52112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927DF22C-20E6-4DED-B405-1B26C52186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900000" flipH="1">
              <a:off x="5900410" y="534245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236FD8D7-6E0F-468E-B8C4-F4E6707112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7020000" flipH="1">
              <a:off x="5955760" y="547369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44BCB7C-A6FC-4118-9027-468ECFDE64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46333" y="2032000"/>
            <a:ext cx="4513792" cy="2819398"/>
          </a:xfrm>
        </p:spPr>
        <p:txBody>
          <a:bodyPr>
            <a:normAutofit/>
          </a:bodyPr>
          <a:lstStyle/>
          <a:p>
            <a:r>
              <a:rPr lang="en-US" dirty="0"/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64FA72-B055-4AE3-A6FD-8071BD687C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46333" y="4851399"/>
            <a:ext cx="4513792" cy="914401"/>
          </a:xfrm>
        </p:spPr>
        <p:txBody>
          <a:bodyPr>
            <a:normAutofit/>
          </a:bodyPr>
          <a:lstStyle/>
          <a:p>
            <a:r>
              <a:rPr lang="en-US"/>
              <a:t>someone@example.com</a:t>
            </a:r>
          </a:p>
        </p:txBody>
      </p:sp>
    </p:spTree>
    <p:extLst>
      <p:ext uri="{BB962C8B-B14F-4D97-AF65-F5344CB8AC3E}">
        <p14:creationId xmlns:p14="http://schemas.microsoft.com/office/powerpoint/2010/main" val="29399308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vortex dir="r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Picture 267">
            <a:extLst>
              <a:ext uri="{FF2B5EF4-FFF2-40B4-BE49-F238E27FC236}">
                <a16:creationId xmlns:a16="http://schemas.microsoft.com/office/drawing/2014/main" id="{18BD78ED-75E1-4879-B369-BC61F7C45E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70" name="Rectangle 269">
            <a:extLst>
              <a:ext uri="{FF2B5EF4-FFF2-40B4-BE49-F238E27FC236}">
                <a16:creationId xmlns:a16="http://schemas.microsoft.com/office/drawing/2014/main" id="{C04F8797-ED77-4C70-AAEA-0DE48267C2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72" name="Freeform: Shape 271">
            <a:extLst>
              <a:ext uri="{FF2B5EF4-FFF2-40B4-BE49-F238E27FC236}">
                <a16:creationId xmlns:a16="http://schemas.microsoft.com/office/drawing/2014/main" id="{CAD06229-FEB7-4CC9-8BE7-1A9457B9C6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5322895"/>
          </a:xfrm>
          <a:custGeom>
            <a:avLst/>
            <a:gdLst>
              <a:gd name="connsiteX0" fmla="*/ 0 w 12192000"/>
              <a:gd name="connsiteY0" fmla="*/ 0 h 5322895"/>
              <a:gd name="connsiteX1" fmla="*/ 12192000 w 12192000"/>
              <a:gd name="connsiteY1" fmla="*/ 0 h 5322895"/>
              <a:gd name="connsiteX2" fmla="*/ 12192000 w 12192000"/>
              <a:gd name="connsiteY2" fmla="*/ 213719 h 5322895"/>
              <a:gd name="connsiteX3" fmla="*/ 12192000 w 12192000"/>
              <a:gd name="connsiteY3" fmla="*/ 471948 h 5322895"/>
              <a:gd name="connsiteX4" fmla="*/ 12192000 w 12192000"/>
              <a:gd name="connsiteY4" fmla="*/ 3571886 h 5322895"/>
              <a:gd name="connsiteX5" fmla="*/ 12192000 w 12192000"/>
              <a:gd name="connsiteY5" fmla="*/ 3753332 h 5322895"/>
              <a:gd name="connsiteX6" fmla="*/ 12192000 w 12192000"/>
              <a:gd name="connsiteY6" fmla="*/ 4806077 h 5322895"/>
              <a:gd name="connsiteX7" fmla="*/ 11957522 w 12192000"/>
              <a:gd name="connsiteY7" fmla="*/ 4849979 h 5322895"/>
              <a:gd name="connsiteX8" fmla="*/ 11679973 w 12192000"/>
              <a:gd name="connsiteY8" fmla="*/ 4899723 h 5322895"/>
              <a:gd name="connsiteX9" fmla="*/ 11401197 w 12192000"/>
              <a:gd name="connsiteY9" fmla="*/ 4948416 h 5322895"/>
              <a:gd name="connsiteX10" fmla="*/ 11121192 w 12192000"/>
              <a:gd name="connsiteY10" fmla="*/ 4990102 h 5322895"/>
              <a:gd name="connsiteX11" fmla="*/ 10842416 w 12192000"/>
              <a:gd name="connsiteY11" fmla="*/ 5032139 h 5322895"/>
              <a:gd name="connsiteX12" fmla="*/ 10562411 w 12192000"/>
              <a:gd name="connsiteY12" fmla="*/ 5071374 h 5322895"/>
              <a:gd name="connsiteX13" fmla="*/ 10286091 w 12192000"/>
              <a:gd name="connsiteY13" fmla="*/ 5105003 h 5322895"/>
              <a:gd name="connsiteX14" fmla="*/ 10006086 w 12192000"/>
              <a:gd name="connsiteY14" fmla="*/ 5136881 h 5322895"/>
              <a:gd name="connsiteX15" fmla="*/ 9727310 w 12192000"/>
              <a:gd name="connsiteY15" fmla="*/ 5165957 h 5322895"/>
              <a:gd name="connsiteX16" fmla="*/ 9453445 w 12192000"/>
              <a:gd name="connsiteY16" fmla="*/ 5191179 h 5322895"/>
              <a:gd name="connsiteX17" fmla="*/ 9175897 w 12192000"/>
              <a:gd name="connsiteY17" fmla="*/ 5216401 h 5322895"/>
              <a:gd name="connsiteX18" fmla="*/ 8902033 w 12192000"/>
              <a:gd name="connsiteY18" fmla="*/ 5237420 h 5322895"/>
              <a:gd name="connsiteX19" fmla="*/ 8628169 w 12192000"/>
              <a:gd name="connsiteY19" fmla="*/ 5253884 h 5322895"/>
              <a:gd name="connsiteX20" fmla="*/ 8355533 w 12192000"/>
              <a:gd name="connsiteY20" fmla="*/ 5271050 h 5322895"/>
              <a:gd name="connsiteX21" fmla="*/ 8085353 w 12192000"/>
              <a:gd name="connsiteY21" fmla="*/ 5285412 h 5322895"/>
              <a:gd name="connsiteX22" fmla="*/ 7817629 w 12192000"/>
              <a:gd name="connsiteY22" fmla="*/ 5295571 h 5322895"/>
              <a:gd name="connsiteX23" fmla="*/ 7549905 w 12192000"/>
              <a:gd name="connsiteY23" fmla="*/ 5304329 h 5322895"/>
              <a:gd name="connsiteX24" fmla="*/ 7284638 w 12192000"/>
              <a:gd name="connsiteY24" fmla="*/ 5312736 h 5322895"/>
              <a:gd name="connsiteX25" fmla="*/ 7023055 w 12192000"/>
              <a:gd name="connsiteY25" fmla="*/ 5316590 h 5322895"/>
              <a:gd name="connsiteX26" fmla="*/ 6761472 w 12192000"/>
              <a:gd name="connsiteY26" fmla="*/ 5320793 h 5322895"/>
              <a:gd name="connsiteX27" fmla="*/ 6503573 w 12192000"/>
              <a:gd name="connsiteY27" fmla="*/ 5322895 h 5322895"/>
              <a:gd name="connsiteX28" fmla="*/ 6248130 w 12192000"/>
              <a:gd name="connsiteY28" fmla="*/ 5320793 h 5322895"/>
              <a:gd name="connsiteX29" fmla="*/ 5995144 w 12192000"/>
              <a:gd name="connsiteY29" fmla="*/ 5320793 h 5322895"/>
              <a:gd name="connsiteX30" fmla="*/ 5744613 w 12192000"/>
              <a:gd name="connsiteY30" fmla="*/ 5316590 h 5322895"/>
              <a:gd name="connsiteX31" fmla="*/ 5498995 w 12192000"/>
              <a:gd name="connsiteY31" fmla="*/ 5310284 h 5322895"/>
              <a:gd name="connsiteX32" fmla="*/ 5255834 w 12192000"/>
              <a:gd name="connsiteY32" fmla="*/ 5304329 h 5322895"/>
              <a:gd name="connsiteX33" fmla="*/ 5017584 w 12192000"/>
              <a:gd name="connsiteY33" fmla="*/ 5297673 h 5322895"/>
              <a:gd name="connsiteX34" fmla="*/ 4780562 w 12192000"/>
              <a:gd name="connsiteY34" fmla="*/ 5287514 h 5322895"/>
              <a:gd name="connsiteX35" fmla="*/ 4547227 w 12192000"/>
              <a:gd name="connsiteY35" fmla="*/ 5276654 h 5322895"/>
              <a:gd name="connsiteX36" fmla="*/ 4318800 w 12192000"/>
              <a:gd name="connsiteY36" fmla="*/ 5266846 h 5322895"/>
              <a:gd name="connsiteX37" fmla="*/ 3873004 w 12192000"/>
              <a:gd name="connsiteY37" fmla="*/ 5239171 h 5322895"/>
              <a:gd name="connsiteX38" fmla="*/ 3445628 w 12192000"/>
              <a:gd name="connsiteY38" fmla="*/ 5209746 h 5322895"/>
              <a:gd name="connsiteX39" fmla="*/ 3035446 w 12192000"/>
              <a:gd name="connsiteY39" fmla="*/ 5178918 h 5322895"/>
              <a:gd name="connsiteX40" fmla="*/ 2647370 w 12192000"/>
              <a:gd name="connsiteY40" fmla="*/ 5144939 h 5322895"/>
              <a:gd name="connsiteX41" fmla="*/ 2276487 w 12192000"/>
              <a:gd name="connsiteY41" fmla="*/ 5109557 h 5322895"/>
              <a:gd name="connsiteX42" fmla="*/ 1932621 w 12192000"/>
              <a:gd name="connsiteY42" fmla="*/ 5071374 h 5322895"/>
              <a:gd name="connsiteX43" fmla="*/ 1609634 w 12192000"/>
              <a:gd name="connsiteY43" fmla="*/ 5033891 h 5322895"/>
              <a:gd name="connsiteX44" fmla="*/ 1312435 w 12192000"/>
              <a:gd name="connsiteY44" fmla="*/ 4996408 h 5322895"/>
              <a:gd name="connsiteX45" fmla="*/ 1039799 w 12192000"/>
              <a:gd name="connsiteY45" fmla="*/ 4961027 h 5322895"/>
              <a:gd name="connsiteX46" fmla="*/ 797865 w 12192000"/>
              <a:gd name="connsiteY46" fmla="*/ 4927397 h 5322895"/>
              <a:gd name="connsiteX47" fmla="*/ 579265 w 12192000"/>
              <a:gd name="connsiteY47" fmla="*/ 4895519 h 5322895"/>
              <a:gd name="connsiteX48" fmla="*/ 395052 w 12192000"/>
              <a:gd name="connsiteY48" fmla="*/ 4868896 h 5322895"/>
              <a:gd name="connsiteX49" fmla="*/ 240312 w 12192000"/>
              <a:gd name="connsiteY49" fmla="*/ 4843673 h 5322895"/>
              <a:gd name="connsiteX50" fmla="*/ 27853 w 12192000"/>
              <a:gd name="connsiteY50" fmla="*/ 4807592 h 5322895"/>
              <a:gd name="connsiteX51" fmla="*/ 0 w 12192000"/>
              <a:gd name="connsiteY51" fmla="*/ 4802879 h 5322895"/>
              <a:gd name="connsiteX52" fmla="*/ 0 w 12192000"/>
              <a:gd name="connsiteY52" fmla="*/ 3753332 h 5322895"/>
              <a:gd name="connsiteX53" fmla="*/ 0 w 12192000"/>
              <a:gd name="connsiteY53" fmla="*/ 3571886 h 5322895"/>
              <a:gd name="connsiteX54" fmla="*/ 0 w 12192000"/>
              <a:gd name="connsiteY54" fmla="*/ 471948 h 5322895"/>
              <a:gd name="connsiteX55" fmla="*/ 0 w 12192000"/>
              <a:gd name="connsiteY55" fmla="*/ 213719 h 5322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000" h="5322895">
                <a:moveTo>
                  <a:pt x="0" y="0"/>
                </a:moveTo>
                <a:lnTo>
                  <a:pt x="12192000" y="0"/>
                </a:lnTo>
                <a:lnTo>
                  <a:pt x="12192000" y="213719"/>
                </a:lnTo>
                <a:lnTo>
                  <a:pt x="12192000" y="471948"/>
                </a:lnTo>
                <a:lnTo>
                  <a:pt x="12192000" y="3571886"/>
                </a:lnTo>
                <a:lnTo>
                  <a:pt x="12192000" y="3753332"/>
                </a:lnTo>
                <a:lnTo>
                  <a:pt x="12192000" y="4806077"/>
                </a:lnTo>
                <a:lnTo>
                  <a:pt x="11957522" y="4849979"/>
                </a:lnTo>
                <a:lnTo>
                  <a:pt x="11679973" y="4899723"/>
                </a:lnTo>
                <a:lnTo>
                  <a:pt x="11401197" y="4948416"/>
                </a:lnTo>
                <a:lnTo>
                  <a:pt x="11121192" y="4990102"/>
                </a:lnTo>
                <a:lnTo>
                  <a:pt x="10842416" y="5032139"/>
                </a:lnTo>
                <a:lnTo>
                  <a:pt x="10562411" y="5071374"/>
                </a:lnTo>
                <a:lnTo>
                  <a:pt x="10286091" y="5105003"/>
                </a:lnTo>
                <a:lnTo>
                  <a:pt x="10006086" y="5136881"/>
                </a:lnTo>
                <a:lnTo>
                  <a:pt x="9727310" y="5165957"/>
                </a:lnTo>
                <a:lnTo>
                  <a:pt x="9453445" y="5191179"/>
                </a:lnTo>
                <a:lnTo>
                  <a:pt x="9175897" y="5216401"/>
                </a:lnTo>
                <a:lnTo>
                  <a:pt x="8902033" y="5237420"/>
                </a:lnTo>
                <a:lnTo>
                  <a:pt x="8628169" y="5253884"/>
                </a:lnTo>
                <a:lnTo>
                  <a:pt x="8355533" y="5271050"/>
                </a:lnTo>
                <a:lnTo>
                  <a:pt x="8085353" y="5285412"/>
                </a:lnTo>
                <a:lnTo>
                  <a:pt x="7817629" y="5295571"/>
                </a:lnTo>
                <a:lnTo>
                  <a:pt x="7549905" y="5304329"/>
                </a:lnTo>
                <a:lnTo>
                  <a:pt x="7284638" y="5312736"/>
                </a:lnTo>
                <a:lnTo>
                  <a:pt x="7023055" y="5316590"/>
                </a:lnTo>
                <a:lnTo>
                  <a:pt x="6761472" y="5320793"/>
                </a:lnTo>
                <a:lnTo>
                  <a:pt x="6503573" y="5322895"/>
                </a:lnTo>
                <a:lnTo>
                  <a:pt x="6248130" y="5320793"/>
                </a:lnTo>
                <a:lnTo>
                  <a:pt x="5995144" y="5320793"/>
                </a:lnTo>
                <a:lnTo>
                  <a:pt x="5744613" y="5316590"/>
                </a:lnTo>
                <a:lnTo>
                  <a:pt x="5498995" y="5310284"/>
                </a:lnTo>
                <a:lnTo>
                  <a:pt x="5255834" y="5304329"/>
                </a:lnTo>
                <a:lnTo>
                  <a:pt x="5017584" y="5297673"/>
                </a:lnTo>
                <a:lnTo>
                  <a:pt x="4780562" y="5287514"/>
                </a:lnTo>
                <a:lnTo>
                  <a:pt x="4547227" y="5276654"/>
                </a:lnTo>
                <a:lnTo>
                  <a:pt x="4318800" y="5266846"/>
                </a:lnTo>
                <a:lnTo>
                  <a:pt x="3873004" y="5239171"/>
                </a:lnTo>
                <a:lnTo>
                  <a:pt x="3445628" y="5209746"/>
                </a:lnTo>
                <a:lnTo>
                  <a:pt x="3035446" y="5178918"/>
                </a:lnTo>
                <a:lnTo>
                  <a:pt x="2647370" y="5144939"/>
                </a:lnTo>
                <a:lnTo>
                  <a:pt x="2276487" y="5109557"/>
                </a:lnTo>
                <a:lnTo>
                  <a:pt x="1932621" y="5071374"/>
                </a:lnTo>
                <a:lnTo>
                  <a:pt x="1609634" y="5033891"/>
                </a:lnTo>
                <a:lnTo>
                  <a:pt x="1312435" y="4996408"/>
                </a:lnTo>
                <a:lnTo>
                  <a:pt x="1039799" y="4961027"/>
                </a:lnTo>
                <a:lnTo>
                  <a:pt x="797865" y="4927397"/>
                </a:lnTo>
                <a:lnTo>
                  <a:pt x="579265" y="4895519"/>
                </a:lnTo>
                <a:lnTo>
                  <a:pt x="395052" y="4868896"/>
                </a:lnTo>
                <a:lnTo>
                  <a:pt x="240312" y="4843673"/>
                </a:lnTo>
                <a:lnTo>
                  <a:pt x="27853" y="4807592"/>
                </a:lnTo>
                <a:lnTo>
                  <a:pt x="0" y="4802879"/>
                </a:lnTo>
                <a:lnTo>
                  <a:pt x="0" y="3753332"/>
                </a:lnTo>
                <a:lnTo>
                  <a:pt x="0" y="3571886"/>
                </a:lnTo>
                <a:lnTo>
                  <a:pt x="0" y="471948"/>
                </a:lnTo>
                <a:lnTo>
                  <a:pt x="0" y="213719"/>
                </a:lnTo>
                <a:close/>
              </a:path>
            </a:pathLst>
          </a:custGeom>
          <a:ln w="444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74" name="Picture 273">
            <a:extLst>
              <a:ext uri="{FF2B5EF4-FFF2-40B4-BE49-F238E27FC236}">
                <a16:creationId xmlns:a16="http://schemas.microsoft.com/office/drawing/2014/main" id="{42B44E02-2041-49BE-AF61-F91454DC3A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549" r="62095"/>
          <a:stretch/>
        </p:blipFill>
        <p:spPr>
          <a:xfrm flipH="1">
            <a:off x="8948814" y="3265714"/>
            <a:ext cx="3243185" cy="1898718"/>
          </a:xfrm>
          <a:custGeom>
            <a:avLst/>
            <a:gdLst>
              <a:gd name="connsiteX0" fmla="*/ 220380 w 3243185"/>
              <a:gd name="connsiteY0" fmla="*/ 404386 h 1898718"/>
              <a:gd name="connsiteX1" fmla="*/ 278149 w 3243185"/>
              <a:gd name="connsiteY1" fmla="*/ 410805 h 1898718"/>
              <a:gd name="connsiteX2" fmla="*/ 297405 w 3243185"/>
              <a:gd name="connsiteY2" fmla="*/ 423642 h 1898718"/>
              <a:gd name="connsiteX3" fmla="*/ 316662 w 3243185"/>
              <a:gd name="connsiteY3" fmla="*/ 430061 h 1898718"/>
              <a:gd name="connsiteX4" fmla="*/ 355175 w 3243185"/>
              <a:gd name="connsiteY4" fmla="*/ 455737 h 1898718"/>
              <a:gd name="connsiteX5" fmla="*/ 406525 w 3243185"/>
              <a:gd name="connsiteY5" fmla="*/ 468574 h 1898718"/>
              <a:gd name="connsiteX6" fmla="*/ 425782 w 3243185"/>
              <a:gd name="connsiteY6" fmla="*/ 481412 h 1898718"/>
              <a:gd name="connsiteX7" fmla="*/ 445038 w 3243185"/>
              <a:gd name="connsiteY7" fmla="*/ 487831 h 1898718"/>
              <a:gd name="connsiteX8" fmla="*/ 483551 w 3243185"/>
              <a:gd name="connsiteY8" fmla="*/ 526344 h 1898718"/>
              <a:gd name="connsiteX9" fmla="*/ 483551 w 3243185"/>
              <a:gd name="connsiteY9" fmla="*/ 609788 h 1898718"/>
              <a:gd name="connsiteX10" fmla="*/ 445038 w 3243185"/>
              <a:gd name="connsiteY10" fmla="*/ 635464 h 1898718"/>
              <a:gd name="connsiteX11" fmla="*/ 246055 w 3243185"/>
              <a:gd name="connsiteY11" fmla="*/ 629045 h 1898718"/>
              <a:gd name="connsiteX12" fmla="*/ 233217 w 3243185"/>
              <a:gd name="connsiteY12" fmla="*/ 609788 h 1898718"/>
              <a:gd name="connsiteX13" fmla="*/ 213961 w 3243185"/>
              <a:gd name="connsiteY13" fmla="*/ 603370 h 1898718"/>
              <a:gd name="connsiteX14" fmla="*/ 188285 w 3243185"/>
              <a:gd name="connsiteY14" fmla="*/ 564857 h 1898718"/>
              <a:gd name="connsiteX15" fmla="*/ 175448 w 3243185"/>
              <a:gd name="connsiteY15" fmla="*/ 526344 h 1898718"/>
              <a:gd name="connsiteX16" fmla="*/ 220380 w 3243185"/>
              <a:gd name="connsiteY16" fmla="*/ 404386 h 1898718"/>
              <a:gd name="connsiteX17" fmla="*/ 3243185 w 3243185"/>
              <a:gd name="connsiteY17" fmla="*/ 0 h 1898718"/>
              <a:gd name="connsiteX18" fmla="*/ 2298567 w 3243185"/>
              <a:gd name="connsiteY18" fmla="*/ 0 h 1898718"/>
              <a:gd name="connsiteX19" fmla="*/ 2293659 w 3243185"/>
              <a:gd name="connsiteY19" fmla="*/ 51351 h 1898718"/>
              <a:gd name="connsiteX20" fmla="*/ 2274403 w 3243185"/>
              <a:gd name="connsiteY20" fmla="*/ 83445 h 1898718"/>
              <a:gd name="connsiteX21" fmla="*/ 2248728 w 3243185"/>
              <a:gd name="connsiteY21" fmla="*/ 121958 h 1898718"/>
              <a:gd name="connsiteX22" fmla="*/ 2203796 w 3243185"/>
              <a:gd name="connsiteY22" fmla="*/ 166890 h 1898718"/>
              <a:gd name="connsiteX23" fmla="*/ 2178121 w 3243185"/>
              <a:gd name="connsiteY23" fmla="*/ 173308 h 1898718"/>
              <a:gd name="connsiteX24" fmla="*/ 2126770 w 3243185"/>
              <a:gd name="connsiteY24" fmla="*/ 211821 h 1898718"/>
              <a:gd name="connsiteX25" fmla="*/ 2081838 w 3243185"/>
              <a:gd name="connsiteY25" fmla="*/ 237497 h 1898718"/>
              <a:gd name="connsiteX26" fmla="*/ 2043325 w 3243185"/>
              <a:gd name="connsiteY26" fmla="*/ 250334 h 1898718"/>
              <a:gd name="connsiteX27" fmla="*/ 1972718 w 3243185"/>
              <a:gd name="connsiteY27" fmla="*/ 288847 h 1898718"/>
              <a:gd name="connsiteX28" fmla="*/ 1940624 w 3243185"/>
              <a:gd name="connsiteY28" fmla="*/ 295266 h 1898718"/>
              <a:gd name="connsiteX29" fmla="*/ 1914949 w 3243185"/>
              <a:gd name="connsiteY29" fmla="*/ 308104 h 1898718"/>
              <a:gd name="connsiteX30" fmla="*/ 1895693 w 3243185"/>
              <a:gd name="connsiteY30" fmla="*/ 320941 h 1898718"/>
              <a:gd name="connsiteX31" fmla="*/ 1870017 w 3243185"/>
              <a:gd name="connsiteY31" fmla="*/ 327360 h 1898718"/>
              <a:gd name="connsiteX32" fmla="*/ 1831504 w 3243185"/>
              <a:gd name="connsiteY32" fmla="*/ 340198 h 1898718"/>
              <a:gd name="connsiteX33" fmla="*/ 1780154 w 3243185"/>
              <a:gd name="connsiteY33" fmla="*/ 353035 h 1898718"/>
              <a:gd name="connsiteX34" fmla="*/ 1760897 w 3243185"/>
              <a:gd name="connsiteY34" fmla="*/ 359454 h 1898718"/>
              <a:gd name="connsiteX35" fmla="*/ 1683871 w 3243185"/>
              <a:gd name="connsiteY35" fmla="*/ 397967 h 1898718"/>
              <a:gd name="connsiteX36" fmla="*/ 1632521 w 3243185"/>
              <a:gd name="connsiteY36" fmla="*/ 410805 h 1898718"/>
              <a:gd name="connsiteX37" fmla="*/ 1594008 w 3243185"/>
              <a:gd name="connsiteY37" fmla="*/ 423642 h 1898718"/>
              <a:gd name="connsiteX38" fmla="*/ 1568333 w 3243185"/>
              <a:gd name="connsiteY38" fmla="*/ 430061 h 1898718"/>
              <a:gd name="connsiteX39" fmla="*/ 1542657 w 3243185"/>
              <a:gd name="connsiteY39" fmla="*/ 442899 h 1898718"/>
              <a:gd name="connsiteX40" fmla="*/ 1516982 w 3243185"/>
              <a:gd name="connsiteY40" fmla="*/ 449318 h 1898718"/>
              <a:gd name="connsiteX41" fmla="*/ 1497725 w 3243185"/>
              <a:gd name="connsiteY41" fmla="*/ 455737 h 1898718"/>
              <a:gd name="connsiteX42" fmla="*/ 1452794 w 3243185"/>
              <a:gd name="connsiteY42" fmla="*/ 468574 h 1898718"/>
              <a:gd name="connsiteX43" fmla="*/ 1433537 w 3243185"/>
              <a:gd name="connsiteY43" fmla="*/ 481412 h 1898718"/>
              <a:gd name="connsiteX44" fmla="*/ 1369349 w 3243185"/>
              <a:gd name="connsiteY44" fmla="*/ 494250 h 1898718"/>
              <a:gd name="connsiteX45" fmla="*/ 1324417 w 3243185"/>
              <a:gd name="connsiteY45" fmla="*/ 519925 h 1898718"/>
              <a:gd name="connsiteX46" fmla="*/ 1285904 w 3243185"/>
              <a:gd name="connsiteY46" fmla="*/ 539181 h 1898718"/>
              <a:gd name="connsiteX47" fmla="*/ 1247391 w 3243185"/>
              <a:gd name="connsiteY47" fmla="*/ 545600 h 1898718"/>
              <a:gd name="connsiteX48" fmla="*/ 1176784 w 3243185"/>
              <a:gd name="connsiteY48" fmla="*/ 564857 h 1898718"/>
              <a:gd name="connsiteX49" fmla="*/ 907194 w 3243185"/>
              <a:gd name="connsiteY49" fmla="*/ 577694 h 1898718"/>
              <a:gd name="connsiteX50" fmla="*/ 881518 w 3243185"/>
              <a:gd name="connsiteY50" fmla="*/ 584113 h 1898718"/>
              <a:gd name="connsiteX51" fmla="*/ 656860 w 3243185"/>
              <a:gd name="connsiteY51" fmla="*/ 577694 h 1898718"/>
              <a:gd name="connsiteX52" fmla="*/ 637603 w 3243185"/>
              <a:gd name="connsiteY52" fmla="*/ 558438 h 1898718"/>
              <a:gd name="connsiteX53" fmla="*/ 618347 w 3243185"/>
              <a:gd name="connsiteY53" fmla="*/ 519925 h 1898718"/>
              <a:gd name="connsiteX54" fmla="*/ 599090 w 3243185"/>
              <a:gd name="connsiteY54" fmla="*/ 500668 h 1898718"/>
              <a:gd name="connsiteX55" fmla="*/ 566996 w 3243185"/>
              <a:gd name="connsiteY55" fmla="*/ 474993 h 1898718"/>
              <a:gd name="connsiteX56" fmla="*/ 560577 w 3243185"/>
              <a:gd name="connsiteY56" fmla="*/ 455737 h 1898718"/>
              <a:gd name="connsiteX57" fmla="*/ 522064 w 3243185"/>
              <a:gd name="connsiteY57" fmla="*/ 436480 h 1898718"/>
              <a:gd name="connsiteX58" fmla="*/ 502808 w 3243185"/>
              <a:gd name="connsiteY58" fmla="*/ 423642 h 1898718"/>
              <a:gd name="connsiteX59" fmla="*/ 464295 w 3243185"/>
              <a:gd name="connsiteY59" fmla="*/ 410805 h 1898718"/>
              <a:gd name="connsiteX60" fmla="*/ 445038 w 3243185"/>
              <a:gd name="connsiteY60" fmla="*/ 397967 h 1898718"/>
              <a:gd name="connsiteX61" fmla="*/ 374431 w 3243185"/>
              <a:gd name="connsiteY61" fmla="*/ 391548 h 1898718"/>
              <a:gd name="connsiteX62" fmla="*/ 329500 w 3243185"/>
              <a:gd name="connsiteY62" fmla="*/ 372292 h 1898718"/>
              <a:gd name="connsiteX63" fmla="*/ 310243 w 3243185"/>
              <a:gd name="connsiteY63" fmla="*/ 365873 h 1898718"/>
              <a:gd name="connsiteX64" fmla="*/ 271730 w 3243185"/>
              <a:gd name="connsiteY64" fmla="*/ 340198 h 1898718"/>
              <a:gd name="connsiteX65" fmla="*/ 239636 w 3243185"/>
              <a:gd name="connsiteY65" fmla="*/ 301685 h 1898718"/>
              <a:gd name="connsiteX66" fmla="*/ 201123 w 3243185"/>
              <a:gd name="connsiteY66" fmla="*/ 269591 h 1898718"/>
              <a:gd name="connsiteX67" fmla="*/ 149773 w 3243185"/>
              <a:gd name="connsiteY67" fmla="*/ 224659 h 1898718"/>
              <a:gd name="connsiteX68" fmla="*/ 111260 w 3243185"/>
              <a:gd name="connsiteY68" fmla="*/ 211821 h 1898718"/>
              <a:gd name="connsiteX69" fmla="*/ 92003 w 3243185"/>
              <a:gd name="connsiteY69" fmla="*/ 205402 h 1898718"/>
              <a:gd name="connsiteX70" fmla="*/ 72747 w 3243185"/>
              <a:gd name="connsiteY70" fmla="*/ 192565 h 1898718"/>
              <a:gd name="connsiteX71" fmla="*/ 34234 w 3243185"/>
              <a:gd name="connsiteY71" fmla="*/ 160471 h 1898718"/>
              <a:gd name="connsiteX72" fmla="*/ 8558 w 3243185"/>
              <a:gd name="connsiteY72" fmla="*/ 121958 h 1898718"/>
              <a:gd name="connsiteX73" fmla="*/ 11877 w 3243185"/>
              <a:gd name="connsiteY73" fmla="*/ 15345 h 1898718"/>
              <a:gd name="connsiteX74" fmla="*/ 16098 w 3243185"/>
              <a:gd name="connsiteY74" fmla="*/ 0 h 1898718"/>
              <a:gd name="connsiteX75" fmla="*/ 0 w 3243185"/>
              <a:gd name="connsiteY75" fmla="*/ 0 h 1898718"/>
              <a:gd name="connsiteX76" fmla="*/ 0 w 3243185"/>
              <a:gd name="connsiteY76" fmla="*/ 1540363 h 1898718"/>
              <a:gd name="connsiteX77" fmla="*/ 234477 w 3243185"/>
              <a:gd name="connsiteY77" fmla="*/ 1584265 h 1898718"/>
              <a:gd name="connsiteX78" fmla="*/ 512026 w 3243185"/>
              <a:gd name="connsiteY78" fmla="*/ 1634009 h 1898718"/>
              <a:gd name="connsiteX79" fmla="*/ 790802 w 3243185"/>
              <a:gd name="connsiteY79" fmla="*/ 1682702 h 1898718"/>
              <a:gd name="connsiteX80" fmla="*/ 1070807 w 3243185"/>
              <a:gd name="connsiteY80" fmla="*/ 1724388 h 1898718"/>
              <a:gd name="connsiteX81" fmla="*/ 1349583 w 3243185"/>
              <a:gd name="connsiteY81" fmla="*/ 1766425 h 1898718"/>
              <a:gd name="connsiteX82" fmla="*/ 1629588 w 3243185"/>
              <a:gd name="connsiteY82" fmla="*/ 1805660 h 1898718"/>
              <a:gd name="connsiteX83" fmla="*/ 1905908 w 3243185"/>
              <a:gd name="connsiteY83" fmla="*/ 1839289 h 1898718"/>
              <a:gd name="connsiteX84" fmla="*/ 2185913 w 3243185"/>
              <a:gd name="connsiteY84" fmla="*/ 1871167 h 1898718"/>
              <a:gd name="connsiteX85" fmla="*/ 2450068 w 3243185"/>
              <a:gd name="connsiteY85" fmla="*/ 1898718 h 1898718"/>
              <a:gd name="connsiteX86" fmla="*/ 3243185 w 3243185"/>
              <a:gd name="connsiteY86" fmla="*/ 1898718 h 1898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3243185" h="1898718">
                <a:moveTo>
                  <a:pt x="220380" y="404386"/>
                </a:moveTo>
                <a:cubicBezTo>
                  <a:pt x="239636" y="406526"/>
                  <a:pt x="259352" y="406106"/>
                  <a:pt x="278149" y="410805"/>
                </a:cubicBezTo>
                <a:cubicBezTo>
                  <a:pt x="285633" y="412676"/>
                  <a:pt x="290505" y="420192"/>
                  <a:pt x="297405" y="423642"/>
                </a:cubicBezTo>
                <a:cubicBezTo>
                  <a:pt x="303457" y="426669"/>
                  <a:pt x="310747" y="426775"/>
                  <a:pt x="316662" y="430061"/>
                </a:cubicBezTo>
                <a:cubicBezTo>
                  <a:pt x="330149" y="437554"/>
                  <a:pt x="340537" y="450857"/>
                  <a:pt x="355175" y="455737"/>
                </a:cubicBezTo>
                <a:cubicBezTo>
                  <a:pt x="384781" y="465606"/>
                  <a:pt x="367797" y="460829"/>
                  <a:pt x="406525" y="468574"/>
                </a:cubicBezTo>
                <a:cubicBezTo>
                  <a:pt x="412944" y="472853"/>
                  <a:pt x="418882" y="477962"/>
                  <a:pt x="425782" y="481412"/>
                </a:cubicBezTo>
                <a:cubicBezTo>
                  <a:pt x="431834" y="484438"/>
                  <a:pt x="439698" y="483676"/>
                  <a:pt x="445038" y="487831"/>
                </a:cubicBezTo>
                <a:cubicBezTo>
                  <a:pt x="459369" y="498977"/>
                  <a:pt x="483551" y="526344"/>
                  <a:pt x="483551" y="526344"/>
                </a:cubicBezTo>
                <a:cubicBezTo>
                  <a:pt x="493199" y="555288"/>
                  <a:pt x="501991" y="572910"/>
                  <a:pt x="483551" y="609788"/>
                </a:cubicBezTo>
                <a:cubicBezTo>
                  <a:pt x="476651" y="623588"/>
                  <a:pt x="445038" y="635464"/>
                  <a:pt x="445038" y="635464"/>
                </a:cubicBezTo>
                <a:cubicBezTo>
                  <a:pt x="378711" y="633324"/>
                  <a:pt x="311935" y="637030"/>
                  <a:pt x="246055" y="629045"/>
                </a:cubicBezTo>
                <a:cubicBezTo>
                  <a:pt x="238396" y="628117"/>
                  <a:pt x="239242" y="614607"/>
                  <a:pt x="233217" y="609788"/>
                </a:cubicBezTo>
                <a:cubicBezTo>
                  <a:pt x="227934" y="605562"/>
                  <a:pt x="220380" y="605509"/>
                  <a:pt x="213961" y="603370"/>
                </a:cubicBezTo>
                <a:cubicBezTo>
                  <a:pt x="205402" y="590532"/>
                  <a:pt x="193165" y="579494"/>
                  <a:pt x="188285" y="564857"/>
                </a:cubicBezTo>
                <a:lnTo>
                  <a:pt x="175448" y="526344"/>
                </a:lnTo>
                <a:cubicBezTo>
                  <a:pt x="182293" y="423657"/>
                  <a:pt x="212891" y="424712"/>
                  <a:pt x="220380" y="404386"/>
                </a:cubicBezTo>
                <a:close/>
                <a:moveTo>
                  <a:pt x="3243185" y="0"/>
                </a:moveTo>
                <a:lnTo>
                  <a:pt x="2298567" y="0"/>
                </a:lnTo>
                <a:lnTo>
                  <a:pt x="2293659" y="51351"/>
                </a:lnTo>
                <a:cubicBezTo>
                  <a:pt x="2291895" y="63701"/>
                  <a:pt x="2281101" y="72919"/>
                  <a:pt x="2274403" y="83445"/>
                </a:cubicBezTo>
                <a:cubicBezTo>
                  <a:pt x="2266120" y="96461"/>
                  <a:pt x="2257985" y="109614"/>
                  <a:pt x="2248728" y="121958"/>
                </a:cubicBezTo>
                <a:cubicBezTo>
                  <a:pt x="2233323" y="142498"/>
                  <a:pt x="2227760" y="154908"/>
                  <a:pt x="2203796" y="166890"/>
                </a:cubicBezTo>
                <a:cubicBezTo>
                  <a:pt x="2195906" y="170835"/>
                  <a:pt x="2186679" y="171169"/>
                  <a:pt x="2178121" y="173308"/>
                </a:cubicBezTo>
                <a:cubicBezTo>
                  <a:pt x="2148108" y="203321"/>
                  <a:pt x="2169307" y="185236"/>
                  <a:pt x="2126770" y="211821"/>
                </a:cubicBezTo>
                <a:cubicBezTo>
                  <a:pt x="2106184" y="224688"/>
                  <a:pt x="2106188" y="227757"/>
                  <a:pt x="2081838" y="237497"/>
                </a:cubicBezTo>
                <a:cubicBezTo>
                  <a:pt x="2069275" y="242522"/>
                  <a:pt x="2054585" y="242828"/>
                  <a:pt x="2043325" y="250334"/>
                </a:cubicBezTo>
                <a:cubicBezTo>
                  <a:pt x="2023241" y="263724"/>
                  <a:pt x="1993522" y="284687"/>
                  <a:pt x="1972718" y="288847"/>
                </a:cubicBezTo>
                <a:lnTo>
                  <a:pt x="1940624" y="295266"/>
                </a:lnTo>
                <a:cubicBezTo>
                  <a:pt x="1932066" y="299545"/>
                  <a:pt x="1923257" y="303356"/>
                  <a:pt x="1914949" y="308104"/>
                </a:cubicBezTo>
                <a:cubicBezTo>
                  <a:pt x="1908251" y="311931"/>
                  <a:pt x="1902783" y="317902"/>
                  <a:pt x="1895693" y="320941"/>
                </a:cubicBezTo>
                <a:cubicBezTo>
                  <a:pt x="1887584" y="324416"/>
                  <a:pt x="1878467" y="324825"/>
                  <a:pt x="1870017" y="327360"/>
                </a:cubicBezTo>
                <a:cubicBezTo>
                  <a:pt x="1857056" y="331248"/>
                  <a:pt x="1844633" y="336916"/>
                  <a:pt x="1831504" y="340198"/>
                </a:cubicBezTo>
                <a:cubicBezTo>
                  <a:pt x="1814387" y="344477"/>
                  <a:pt x="1796892" y="347456"/>
                  <a:pt x="1780154" y="353035"/>
                </a:cubicBezTo>
                <a:cubicBezTo>
                  <a:pt x="1773735" y="355175"/>
                  <a:pt x="1766812" y="356168"/>
                  <a:pt x="1760897" y="359454"/>
                </a:cubicBezTo>
                <a:cubicBezTo>
                  <a:pt x="1709553" y="387979"/>
                  <a:pt x="1738400" y="384335"/>
                  <a:pt x="1683871" y="397967"/>
                </a:cubicBezTo>
                <a:cubicBezTo>
                  <a:pt x="1666755" y="402246"/>
                  <a:pt x="1649259" y="405226"/>
                  <a:pt x="1632521" y="410805"/>
                </a:cubicBezTo>
                <a:cubicBezTo>
                  <a:pt x="1619683" y="415084"/>
                  <a:pt x="1607136" y="420361"/>
                  <a:pt x="1594008" y="423642"/>
                </a:cubicBezTo>
                <a:cubicBezTo>
                  <a:pt x="1585449" y="425782"/>
                  <a:pt x="1576593" y="426964"/>
                  <a:pt x="1568333" y="430061"/>
                </a:cubicBezTo>
                <a:cubicBezTo>
                  <a:pt x="1559373" y="433421"/>
                  <a:pt x="1551617" y="439539"/>
                  <a:pt x="1542657" y="442899"/>
                </a:cubicBezTo>
                <a:cubicBezTo>
                  <a:pt x="1534397" y="445997"/>
                  <a:pt x="1525465" y="446895"/>
                  <a:pt x="1516982" y="449318"/>
                </a:cubicBezTo>
                <a:cubicBezTo>
                  <a:pt x="1510476" y="451177"/>
                  <a:pt x="1504231" y="453878"/>
                  <a:pt x="1497725" y="455737"/>
                </a:cubicBezTo>
                <a:cubicBezTo>
                  <a:pt x="1488128" y="458478"/>
                  <a:pt x="1463054" y="463444"/>
                  <a:pt x="1452794" y="468574"/>
                </a:cubicBezTo>
                <a:cubicBezTo>
                  <a:pt x="1445893" y="472024"/>
                  <a:pt x="1440911" y="479143"/>
                  <a:pt x="1433537" y="481412"/>
                </a:cubicBezTo>
                <a:cubicBezTo>
                  <a:pt x="1412682" y="487829"/>
                  <a:pt x="1369349" y="494250"/>
                  <a:pt x="1369349" y="494250"/>
                </a:cubicBezTo>
                <a:cubicBezTo>
                  <a:pt x="1307265" y="540813"/>
                  <a:pt x="1373427" y="495420"/>
                  <a:pt x="1324417" y="519925"/>
                </a:cubicBezTo>
                <a:cubicBezTo>
                  <a:pt x="1296720" y="533774"/>
                  <a:pt x="1314945" y="532728"/>
                  <a:pt x="1285904" y="539181"/>
                </a:cubicBezTo>
                <a:cubicBezTo>
                  <a:pt x="1273199" y="542005"/>
                  <a:pt x="1260096" y="542777"/>
                  <a:pt x="1247391" y="545600"/>
                </a:cubicBezTo>
                <a:cubicBezTo>
                  <a:pt x="1214234" y="552969"/>
                  <a:pt x="1227302" y="562451"/>
                  <a:pt x="1176784" y="564857"/>
                </a:cubicBezTo>
                <a:lnTo>
                  <a:pt x="907194" y="577694"/>
                </a:lnTo>
                <a:cubicBezTo>
                  <a:pt x="898635" y="579834"/>
                  <a:pt x="890340" y="584113"/>
                  <a:pt x="881518" y="584113"/>
                </a:cubicBezTo>
                <a:cubicBezTo>
                  <a:pt x="806601" y="584113"/>
                  <a:pt x="731365" y="585537"/>
                  <a:pt x="656860" y="577694"/>
                </a:cubicBezTo>
                <a:cubicBezTo>
                  <a:pt x="647832" y="576744"/>
                  <a:pt x="643415" y="565411"/>
                  <a:pt x="637603" y="558438"/>
                </a:cubicBezTo>
                <a:cubicBezTo>
                  <a:pt x="587103" y="497837"/>
                  <a:pt x="656946" y="577823"/>
                  <a:pt x="618347" y="519925"/>
                </a:cubicBezTo>
                <a:cubicBezTo>
                  <a:pt x="613311" y="512372"/>
                  <a:pt x="604902" y="507642"/>
                  <a:pt x="599090" y="500668"/>
                </a:cubicBezTo>
                <a:cubicBezTo>
                  <a:pt x="576756" y="473868"/>
                  <a:pt x="598608" y="485530"/>
                  <a:pt x="566996" y="474993"/>
                </a:cubicBezTo>
                <a:cubicBezTo>
                  <a:pt x="564857" y="468574"/>
                  <a:pt x="564804" y="461020"/>
                  <a:pt x="560577" y="455737"/>
                </a:cubicBezTo>
                <a:cubicBezTo>
                  <a:pt x="548314" y="440407"/>
                  <a:pt x="537569" y="444232"/>
                  <a:pt x="522064" y="436480"/>
                </a:cubicBezTo>
                <a:cubicBezTo>
                  <a:pt x="515164" y="433030"/>
                  <a:pt x="509858" y="426775"/>
                  <a:pt x="502808" y="423642"/>
                </a:cubicBezTo>
                <a:cubicBezTo>
                  <a:pt x="490442" y="418147"/>
                  <a:pt x="475555" y="418311"/>
                  <a:pt x="464295" y="410805"/>
                </a:cubicBezTo>
                <a:cubicBezTo>
                  <a:pt x="457876" y="406526"/>
                  <a:pt x="452582" y="399584"/>
                  <a:pt x="445038" y="397967"/>
                </a:cubicBezTo>
                <a:cubicBezTo>
                  <a:pt x="421930" y="393015"/>
                  <a:pt x="397967" y="393688"/>
                  <a:pt x="374431" y="391548"/>
                </a:cubicBezTo>
                <a:cubicBezTo>
                  <a:pt x="320996" y="378189"/>
                  <a:pt x="373828" y="394456"/>
                  <a:pt x="329500" y="372292"/>
                </a:cubicBezTo>
                <a:cubicBezTo>
                  <a:pt x="323448" y="369266"/>
                  <a:pt x="316158" y="369159"/>
                  <a:pt x="310243" y="365873"/>
                </a:cubicBezTo>
                <a:cubicBezTo>
                  <a:pt x="296756" y="358380"/>
                  <a:pt x="271730" y="340198"/>
                  <a:pt x="271730" y="340198"/>
                </a:cubicBezTo>
                <a:cubicBezTo>
                  <a:pt x="259107" y="321264"/>
                  <a:pt x="258170" y="317130"/>
                  <a:pt x="239636" y="301685"/>
                </a:cubicBezTo>
                <a:cubicBezTo>
                  <a:pt x="212096" y="278735"/>
                  <a:pt x="226695" y="300277"/>
                  <a:pt x="201123" y="269591"/>
                </a:cubicBezTo>
                <a:cubicBezTo>
                  <a:pt x="180961" y="245397"/>
                  <a:pt x="192235" y="238813"/>
                  <a:pt x="149773" y="224659"/>
                </a:cubicBezTo>
                <a:lnTo>
                  <a:pt x="111260" y="211821"/>
                </a:lnTo>
                <a:cubicBezTo>
                  <a:pt x="104841" y="209682"/>
                  <a:pt x="97633" y="209156"/>
                  <a:pt x="92003" y="205402"/>
                </a:cubicBezTo>
                <a:cubicBezTo>
                  <a:pt x="85584" y="201123"/>
                  <a:pt x="78673" y="197503"/>
                  <a:pt x="72747" y="192565"/>
                </a:cubicBezTo>
                <a:cubicBezTo>
                  <a:pt x="23324" y="151379"/>
                  <a:pt x="82044" y="192344"/>
                  <a:pt x="34234" y="160471"/>
                </a:cubicBezTo>
                <a:cubicBezTo>
                  <a:pt x="25675" y="147633"/>
                  <a:pt x="7748" y="137365"/>
                  <a:pt x="8558" y="121958"/>
                </a:cubicBezTo>
                <a:cubicBezTo>
                  <a:pt x="10157" y="91584"/>
                  <a:pt x="6161" y="51646"/>
                  <a:pt x="11877" y="15345"/>
                </a:cubicBezTo>
                <a:lnTo>
                  <a:pt x="16098" y="0"/>
                </a:lnTo>
                <a:lnTo>
                  <a:pt x="0" y="0"/>
                </a:lnTo>
                <a:lnTo>
                  <a:pt x="0" y="1540363"/>
                </a:lnTo>
                <a:lnTo>
                  <a:pt x="234477" y="1584265"/>
                </a:lnTo>
                <a:lnTo>
                  <a:pt x="512026" y="1634009"/>
                </a:lnTo>
                <a:lnTo>
                  <a:pt x="790802" y="1682702"/>
                </a:lnTo>
                <a:lnTo>
                  <a:pt x="1070807" y="1724388"/>
                </a:lnTo>
                <a:lnTo>
                  <a:pt x="1349583" y="1766425"/>
                </a:lnTo>
                <a:lnTo>
                  <a:pt x="1629588" y="1805660"/>
                </a:lnTo>
                <a:lnTo>
                  <a:pt x="1905908" y="1839289"/>
                </a:lnTo>
                <a:lnTo>
                  <a:pt x="2185913" y="1871167"/>
                </a:lnTo>
                <a:lnTo>
                  <a:pt x="2450068" y="1898718"/>
                </a:lnTo>
                <a:lnTo>
                  <a:pt x="3243185" y="1898718"/>
                </a:lnTo>
                <a:close/>
              </a:path>
            </a:pathLst>
          </a:custGeom>
        </p:spPr>
      </p:pic>
      <p:pic>
        <p:nvPicPr>
          <p:cNvPr id="276" name="Picture 275">
            <a:extLst>
              <a:ext uri="{FF2B5EF4-FFF2-40B4-BE49-F238E27FC236}">
                <a16:creationId xmlns:a16="http://schemas.microsoft.com/office/drawing/2014/main" id="{08625290-97B7-41E9-9685-D438F86FC9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503"/>
          <a:stretch>
            <a:fillRect/>
          </a:stretch>
        </p:blipFill>
        <p:spPr>
          <a:xfrm>
            <a:off x="0" y="0"/>
            <a:ext cx="11611430" cy="5322895"/>
          </a:xfrm>
          <a:custGeom>
            <a:avLst/>
            <a:gdLst>
              <a:gd name="connsiteX0" fmla="*/ 0 w 11611430"/>
              <a:gd name="connsiteY0" fmla="*/ 0 h 5322895"/>
              <a:gd name="connsiteX1" fmla="*/ 11611430 w 11611430"/>
              <a:gd name="connsiteY1" fmla="*/ 0 h 5322895"/>
              <a:gd name="connsiteX2" fmla="*/ 11611430 w 11611430"/>
              <a:gd name="connsiteY2" fmla="*/ 4911695 h 5322895"/>
              <a:gd name="connsiteX3" fmla="*/ 11401197 w 11611430"/>
              <a:gd name="connsiteY3" fmla="*/ 4948416 h 5322895"/>
              <a:gd name="connsiteX4" fmla="*/ 11121192 w 11611430"/>
              <a:gd name="connsiteY4" fmla="*/ 4990102 h 5322895"/>
              <a:gd name="connsiteX5" fmla="*/ 10842416 w 11611430"/>
              <a:gd name="connsiteY5" fmla="*/ 5032139 h 5322895"/>
              <a:gd name="connsiteX6" fmla="*/ 10562411 w 11611430"/>
              <a:gd name="connsiteY6" fmla="*/ 5071374 h 5322895"/>
              <a:gd name="connsiteX7" fmla="*/ 10286091 w 11611430"/>
              <a:gd name="connsiteY7" fmla="*/ 5105003 h 5322895"/>
              <a:gd name="connsiteX8" fmla="*/ 10006086 w 11611430"/>
              <a:gd name="connsiteY8" fmla="*/ 5136881 h 5322895"/>
              <a:gd name="connsiteX9" fmla="*/ 9727310 w 11611430"/>
              <a:gd name="connsiteY9" fmla="*/ 5165957 h 5322895"/>
              <a:gd name="connsiteX10" fmla="*/ 9453445 w 11611430"/>
              <a:gd name="connsiteY10" fmla="*/ 5191179 h 5322895"/>
              <a:gd name="connsiteX11" fmla="*/ 9175897 w 11611430"/>
              <a:gd name="connsiteY11" fmla="*/ 5216401 h 5322895"/>
              <a:gd name="connsiteX12" fmla="*/ 8902033 w 11611430"/>
              <a:gd name="connsiteY12" fmla="*/ 5237420 h 5322895"/>
              <a:gd name="connsiteX13" fmla="*/ 8628169 w 11611430"/>
              <a:gd name="connsiteY13" fmla="*/ 5253884 h 5322895"/>
              <a:gd name="connsiteX14" fmla="*/ 8355533 w 11611430"/>
              <a:gd name="connsiteY14" fmla="*/ 5271050 h 5322895"/>
              <a:gd name="connsiteX15" fmla="*/ 8085353 w 11611430"/>
              <a:gd name="connsiteY15" fmla="*/ 5285412 h 5322895"/>
              <a:gd name="connsiteX16" fmla="*/ 7817629 w 11611430"/>
              <a:gd name="connsiteY16" fmla="*/ 5295571 h 5322895"/>
              <a:gd name="connsiteX17" fmla="*/ 7549905 w 11611430"/>
              <a:gd name="connsiteY17" fmla="*/ 5304329 h 5322895"/>
              <a:gd name="connsiteX18" fmla="*/ 7284638 w 11611430"/>
              <a:gd name="connsiteY18" fmla="*/ 5312736 h 5322895"/>
              <a:gd name="connsiteX19" fmla="*/ 7023055 w 11611430"/>
              <a:gd name="connsiteY19" fmla="*/ 5316590 h 5322895"/>
              <a:gd name="connsiteX20" fmla="*/ 6761472 w 11611430"/>
              <a:gd name="connsiteY20" fmla="*/ 5320793 h 5322895"/>
              <a:gd name="connsiteX21" fmla="*/ 6503573 w 11611430"/>
              <a:gd name="connsiteY21" fmla="*/ 5322895 h 5322895"/>
              <a:gd name="connsiteX22" fmla="*/ 6248130 w 11611430"/>
              <a:gd name="connsiteY22" fmla="*/ 5320793 h 5322895"/>
              <a:gd name="connsiteX23" fmla="*/ 5995144 w 11611430"/>
              <a:gd name="connsiteY23" fmla="*/ 5320793 h 5322895"/>
              <a:gd name="connsiteX24" fmla="*/ 5744613 w 11611430"/>
              <a:gd name="connsiteY24" fmla="*/ 5316590 h 5322895"/>
              <a:gd name="connsiteX25" fmla="*/ 5498995 w 11611430"/>
              <a:gd name="connsiteY25" fmla="*/ 5310284 h 5322895"/>
              <a:gd name="connsiteX26" fmla="*/ 5255834 w 11611430"/>
              <a:gd name="connsiteY26" fmla="*/ 5304329 h 5322895"/>
              <a:gd name="connsiteX27" fmla="*/ 5017584 w 11611430"/>
              <a:gd name="connsiteY27" fmla="*/ 5297673 h 5322895"/>
              <a:gd name="connsiteX28" fmla="*/ 4785514 w 11611430"/>
              <a:gd name="connsiteY28" fmla="*/ 5287726 h 5322895"/>
              <a:gd name="connsiteX29" fmla="*/ 4601441 w 11611430"/>
              <a:gd name="connsiteY29" fmla="*/ 4972173 h 5322895"/>
              <a:gd name="connsiteX30" fmla="*/ 4514210 w 11611430"/>
              <a:gd name="connsiteY30" fmla="*/ 4830422 h 5322895"/>
              <a:gd name="connsiteX31" fmla="*/ 4416075 w 11611430"/>
              <a:gd name="connsiteY31" fmla="*/ 4732288 h 5322895"/>
              <a:gd name="connsiteX32" fmla="*/ 4274324 w 11611430"/>
              <a:gd name="connsiteY32" fmla="*/ 4557826 h 5322895"/>
              <a:gd name="connsiteX33" fmla="*/ 4241613 w 11611430"/>
              <a:gd name="connsiteY33" fmla="*/ 4525113 h 5322895"/>
              <a:gd name="connsiteX34" fmla="*/ 4208901 w 11611430"/>
              <a:gd name="connsiteY34" fmla="*/ 4481499 h 5322895"/>
              <a:gd name="connsiteX35" fmla="*/ 4154382 w 11611430"/>
              <a:gd name="connsiteY35" fmla="*/ 4437883 h 5322895"/>
              <a:gd name="connsiteX36" fmla="*/ 4110766 w 11611430"/>
              <a:gd name="connsiteY36" fmla="*/ 4416075 h 5322895"/>
              <a:gd name="connsiteX37" fmla="*/ 4078054 w 11611430"/>
              <a:gd name="connsiteY37" fmla="*/ 4394267 h 5322895"/>
              <a:gd name="connsiteX38" fmla="*/ 4034439 w 11611430"/>
              <a:gd name="connsiteY38" fmla="*/ 4361556 h 5322895"/>
              <a:gd name="connsiteX39" fmla="*/ 3958111 w 11611430"/>
              <a:gd name="connsiteY39" fmla="*/ 4339747 h 5322895"/>
              <a:gd name="connsiteX40" fmla="*/ 3892688 w 11611430"/>
              <a:gd name="connsiteY40" fmla="*/ 4328844 h 5322895"/>
              <a:gd name="connsiteX41" fmla="*/ 3718226 w 11611430"/>
              <a:gd name="connsiteY41" fmla="*/ 4307036 h 5322895"/>
              <a:gd name="connsiteX42" fmla="*/ 3641899 w 11611430"/>
              <a:gd name="connsiteY42" fmla="*/ 4274324 h 5322895"/>
              <a:gd name="connsiteX43" fmla="*/ 3620091 w 11611430"/>
              <a:gd name="connsiteY43" fmla="*/ 4252517 h 5322895"/>
              <a:gd name="connsiteX44" fmla="*/ 3565572 w 11611430"/>
              <a:gd name="connsiteY44" fmla="*/ 4230709 h 5322895"/>
              <a:gd name="connsiteX45" fmla="*/ 3500148 w 11611430"/>
              <a:gd name="connsiteY45" fmla="*/ 4208901 h 5322895"/>
              <a:gd name="connsiteX46" fmla="*/ 3478341 w 11611430"/>
              <a:gd name="connsiteY46" fmla="*/ 4176190 h 5322895"/>
              <a:gd name="connsiteX47" fmla="*/ 3543764 w 11611430"/>
              <a:gd name="connsiteY47" fmla="*/ 4132574 h 5322895"/>
              <a:gd name="connsiteX48" fmla="*/ 3445629 w 11611430"/>
              <a:gd name="connsiteY48" fmla="*/ 4121670 h 5322895"/>
              <a:gd name="connsiteX49" fmla="*/ 3391109 w 11611430"/>
              <a:gd name="connsiteY49" fmla="*/ 4132574 h 5322895"/>
              <a:gd name="connsiteX50" fmla="*/ 3303878 w 11611430"/>
              <a:gd name="connsiteY50" fmla="*/ 4154381 h 5322895"/>
              <a:gd name="connsiteX51" fmla="*/ 3260263 w 11611430"/>
              <a:gd name="connsiteY51" fmla="*/ 4165285 h 5322895"/>
              <a:gd name="connsiteX52" fmla="*/ 3194839 w 11611430"/>
              <a:gd name="connsiteY52" fmla="*/ 4187093 h 5322895"/>
              <a:gd name="connsiteX53" fmla="*/ 3162128 w 11611430"/>
              <a:gd name="connsiteY53" fmla="*/ 4197997 h 5322895"/>
              <a:gd name="connsiteX54" fmla="*/ 3053089 w 11611430"/>
              <a:gd name="connsiteY54" fmla="*/ 4230709 h 5322895"/>
              <a:gd name="connsiteX55" fmla="*/ 2987666 w 11611430"/>
              <a:gd name="connsiteY55" fmla="*/ 4252517 h 5322895"/>
              <a:gd name="connsiteX56" fmla="*/ 2954954 w 11611430"/>
              <a:gd name="connsiteY56" fmla="*/ 4263420 h 5322895"/>
              <a:gd name="connsiteX57" fmla="*/ 2867723 w 11611430"/>
              <a:gd name="connsiteY57" fmla="*/ 4285228 h 5322895"/>
              <a:gd name="connsiteX58" fmla="*/ 2802300 w 11611430"/>
              <a:gd name="connsiteY58" fmla="*/ 4307036 h 5322895"/>
              <a:gd name="connsiteX59" fmla="*/ 2780492 w 11611430"/>
              <a:gd name="connsiteY59" fmla="*/ 4328844 h 5322895"/>
              <a:gd name="connsiteX60" fmla="*/ 2715069 w 11611430"/>
              <a:gd name="connsiteY60" fmla="*/ 4350652 h 5322895"/>
              <a:gd name="connsiteX61" fmla="*/ 2682357 w 11611430"/>
              <a:gd name="connsiteY61" fmla="*/ 4361556 h 5322895"/>
              <a:gd name="connsiteX62" fmla="*/ 2649646 w 11611430"/>
              <a:gd name="connsiteY62" fmla="*/ 4372459 h 5322895"/>
              <a:gd name="connsiteX63" fmla="*/ 2616933 w 11611430"/>
              <a:gd name="connsiteY63" fmla="*/ 4383363 h 5322895"/>
              <a:gd name="connsiteX64" fmla="*/ 2595126 w 11611430"/>
              <a:gd name="connsiteY64" fmla="*/ 4405171 h 5322895"/>
              <a:gd name="connsiteX65" fmla="*/ 2529703 w 11611430"/>
              <a:gd name="connsiteY65" fmla="*/ 4437883 h 5322895"/>
              <a:gd name="connsiteX66" fmla="*/ 2486087 w 11611430"/>
              <a:gd name="connsiteY66" fmla="*/ 4481499 h 5322895"/>
              <a:gd name="connsiteX67" fmla="*/ 2453375 w 11611430"/>
              <a:gd name="connsiteY67" fmla="*/ 4514210 h 5322895"/>
              <a:gd name="connsiteX68" fmla="*/ 2420664 w 11611430"/>
              <a:gd name="connsiteY68" fmla="*/ 4536017 h 5322895"/>
              <a:gd name="connsiteX69" fmla="*/ 2398856 w 11611430"/>
              <a:gd name="connsiteY69" fmla="*/ 4568729 h 5322895"/>
              <a:gd name="connsiteX70" fmla="*/ 2377048 w 11611430"/>
              <a:gd name="connsiteY70" fmla="*/ 4590537 h 5322895"/>
              <a:gd name="connsiteX71" fmla="*/ 2366144 w 11611430"/>
              <a:gd name="connsiteY71" fmla="*/ 4623249 h 5322895"/>
              <a:gd name="connsiteX72" fmla="*/ 2344336 w 11611430"/>
              <a:gd name="connsiteY72" fmla="*/ 4666865 h 5322895"/>
              <a:gd name="connsiteX73" fmla="*/ 2322528 w 11611430"/>
              <a:gd name="connsiteY73" fmla="*/ 4732288 h 5322895"/>
              <a:gd name="connsiteX74" fmla="*/ 2300721 w 11611430"/>
              <a:gd name="connsiteY74" fmla="*/ 4764999 h 5322895"/>
              <a:gd name="connsiteX75" fmla="*/ 2268010 w 11611430"/>
              <a:gd name="connsiteY75" fmla="*/ 4852231 h 5322895"/>
              <a:gd name="connsiteX76" fmla="*/ 2235297 w 11611430"/>
              <a:gd name="connsiteY76" fmla="*/ 4993981 h 5322895"/>
              <a:gd name="connsiteX77" fmla="*/ 2230567 w 11611430"/>
              <a:gd name="connsiteY77" fmla="*/ 5079209 h 5322895"/>
              <a:gd name="connsiteX78" fmla="*/ 2229538 w 11611430"/>
              <a:gd name="connsiteY78" fmla="*/ 5104344 h 5322895"/>
              <a:gd name="connsiteX79" fmla="*/ 1932621 w 11611430"/>
              <a:gd name="connsiteY79" fmla="*/ 5071374 h 5322895"/>
              <a:gd name="connsiteX80" fmla="*/ 1609634 w 11611430"/>
              <a:gd name="connsiteY80" fmla="*/ 5033891 h 5322895"/>
              <a:gd name="connsiteX81" fmla="*/ 1312435 w 11611430"/>
              <a:gd name="connsiteY81" fmla="*/ 4996408 h 5322895"/>
              <a:gd name="connsiteX82" fmla="*/ 1039799 w 11611430"/>
              <a:gd name="connsiteY82" fmla="*/ 4961027 h 5322895"/>
              <a:gd name="connsiteX83" fmla="*/ 797865 w 11611430"/>
              <a:gd name="connsiteY83" fmla="*/ 4927397 h 5322895"/>
              <a:gd name="connsiteX84" fmla="*/ 579265 w 11611430"/>
              <a:gd name="connsiteY84" fmla="*/ 4895519 h 5322895"/>
              <a:gd name="connsiteX85" fmla="*/ 395052 w 11611430"/>
              <a:gd name="connsiteY85" fmla="*/ 4868896 h 5322895"/>
              <a:gd name="connsiteX86" fmla="*/ 240312 w 11611430"/>
              <a:gd name="connsiteY86" fmla="*/ 4843673 h 5322895"/>
              <a:gd name="connsiteX87" fmla="*/ 27853 w 11611430"/>
              <a:gd name="connsiteY87" fmla="*/ 4807592 h 5322895"/>
              <a:gd name="connsiteX88" fmla="*/ 0 w 11611430"/>
              <a:gd name="connsiteY88" fmla="*/ 4802879 h 5322895"/>
              <a:gd name="connsiteX89" fmla="*/ 0 w 11611430"/>
              <a:gd name="connsiteY89" fmla="*/ 3753332 h 5322895"/>
              <a:gd name="connsiteX90" fmla="*/ 0 w 11611430"/>
              <a:gd name="connsiteY90" fmla="*/ 3571886 h 5322895"/>
              <a:gd name="connsiteX91" fmla="*/ 0 w 11611430"/>
              <a:gd name="connsiteY91" fmla="*/ 471948 h 5322895"/>
              <a:gd name="connsiteX92" fmla="*/ 0 w 11611430"/>
              <a:gd name="connsiteY92" fmla="*/ 213719 h 5322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11611430" h="5322895">
                <a:moveTo>
                  <a:pt x="0" y="0"/>
                </a:moveTo>
                <a:lnTo>
                  <a:pt x="11611430" y="0"/>
                </a:lnTo>
                <a:lnTo>
                  <a:pt x="11611430" y="4911695"/>
                </a:lnTo>
                <a:lnTo>
                  <a:pt x="11401197" y="4948416"/>
                </a:lnTo>
                <a:lnTo>
                  <a:pt x="11121192" y="4990102"/>
                </a:lnTo>
                <a:lnTo>
                  <a:pt x="10842416" y="5032139"/>
                </a:lnTo>
                <a:lnTo>
                  <a:pt x="10562411" y="5071374"/>
                </a:lnTo>
                <a:lnTo>
                  <a:pt x="10286091" y="5105003"/>
                </a:lnTo>
                <a:lnTo>
                  <a:pt x="10006086" y="5136881"/>
                </a:lnTo>
                <a:lnTo>
                  <a:pt x="9727310" y="5165957"/>
                </a:lnTo>
                <a:lnTo>
                  <a:pt x="9453445" y="5191179"/>
                </a:lnTo>
                <a:lnTo>
                  <a:pt x="9175897" y="5216401"/>
                </a:lnTo>
                <a:lnTo>
                  <a:pt x="8902033" y="5237420"/>
                </a:lnTo>
                <a:lnTo>
                  <a:pt x="8628169" y="5253884"/>
                </a:lnTo>
                <a:lnTo>
                  <a:pt x="8355533" y="5271050"/>
                </a:lnTo>
                <a:lnTo>
                  <a:pt x="8085353" y="5285412"/>
                </a:lnTo>
                <a:lnTo>
                  <a:pt x="7817629" y="5295571"/>
                </a:lnTo>
                <a:lnTo>
                  <a:pt x="7549905" y="5304329"/>
                </a:lnTo>
                <a:lnTo>
                  <a:pt x="7284638" y="5312736"/>
                </a:lnTo>
                <a:lnTo>
                  <a:pt x="7023055" y="5316590"/>
                </a:lnTo>
                <a:lnTo>
                  <a:pt x="6761472" y="5320793"/>
                </a:lnTo>
                <a:lnTo>
                  <a:pt x="6503573" y="5322895"/>
                </a:lnTo>
                <a:lnTo>
                  <a:pt x="6248130" y="5320793"/>
                </a:lnTo>
                <a:lnTo>
                  <a:pt x="5995144" y="5320793"/>
                </a:lnTo>
                <a:lnTo>
                  <a:pt x="5744613" y="5316590"/>
                </a:lnTo>
                <a:lnTo>
                  <a:pt x="5498995" y="5310284"/>
                </a:lnTo>
                <a:lnTo>
                  <a:pt x="5255834" y="5304329"/>
                </a:lnTo>
                <a:lnTo>
                  <a:pt x="5017584" y="5297673"/>
                </a:lnTo>
                <a:lnTo>
                  <a:pt x="4785514" y="5287726"/>
                </a:lnTo>
                <a:lnTo>
                  <a:pt x="4601441" y="4972173"/>
                </a:lnTo>
                <a:cubicBezTo>
                  <a:pt x="4573183" y="4924429"/>
                  <a:pt x="4553441" y="4869653"/>
                  <a:pt x="4514210" y="4830422"/>
                </a:cubicBezTo>
                <a:cubicBezTo>
                  <a:pt x="4481500" y="4797711"/>
                  <a:pt x="4446637" y="4767016"/>
                  <a:pt x="4416075" y="4732288"/>
                </a:cubicBezTo>
                <a:cubicBezTo>
                  <a:pt x="4366574" y="4676037"/>
                  <a:pt x="4327307" y="4610810"/>
                  <a:pt x="4274324" y="4557826"/>
                </a:cubicBezTo>
                <a:cubicBezTo>
                  <a:pt x="4263420" y="4546922"/>
                  <a:pt x="4251649" y="4536822"/>
                  <a:pt x="4241613" y="4525113"/>
                </a:cubicBezTo>
                <a:cubicBezTo>
                  <a:pt x="4229786" y="4511315"/>
                  <a:pt x="4220536" y="4495459"/>
                  <a:pt x="4208901" y="4481499"/>
                </a:cubicBezTo>
                <a:cubicBezTo>
                  <a:pt x="4192618" y="4461959"/>
                  <a:pt x="4176792" y="4450689"/>
                  <a:pt x="4154382" y="4437883"/>
                </a:cubicBezTo>
                <a:cubicBezTo>
                  <a:pt x="4140269" y="4429818"/>
                  <a:pt x="4124878" y="4424139"/>
                  <a:pt x="4110766" y="4416075"/>
                </a:cubicBezTo>
                <a:cubicBezTo>
                  <a:pt x="4099388" y="4409573"/>
                  <a:pt x="4088718" y="4401884"/>
                  <a:pt x="4078054" y="4394267"/>
                </a:cubicBezTo>
                <a:cubicBezTo>
                  <a:pt x="4063266" y="4383705"/>
                  <a:pt x="4050217" y="4370572"/>
                  <a:pt x="4034439" y="4361556"/>
                </a:cubicBezTo>
                <a:cubicBezTo>
                  <a:pt x="4023246" y="4355160"/>
                  <a:pt x="3966283" y="4341382"/>
                  <a:pt x="3958111" y="4339747"/>
                </a:cubicBezTo>
                <a:cubicBezTo>
                  <a:pt x="3936432" y="4335411"/>
                  <a:pt x="3914626" y="4331587"/>
                  <a:pt x="3892688" y="4328844"/>
                </a:cubicBezTo>
                <a:cubicBezTo>
                  <a:pt x="3823740" y="4320226"/>
                  <a:pt x="3782100" y="4321230"/>
                  <a:pt x="3718226" y="4307036"/>
                </a:cubicBezTo>
                <a:cubicBezTo>
                  <a:pt x="3696418" y="4302190"/>
                  <a:pt x="3658568" y="4285437"/>
                  <a:pt x="3641899" y="4274324"/>
                </a:cubicBezTo>
                <a:cubicBezTo>
                  <a:pt x="3633345" y="4268622"/>
                  <a:pt x="3629017" y="4257617"/>
                  <a:pt x="3620091" y="4252517"/>
                </a:cubicBezTo>
                <a:cubicBezTo>
                  <a:pt x="3603097" y="4242806"/>
                  <a:pt x="3583967" y="4237398"/>
                  <a:pt x="3565572" y="4230709"/>
                </a:cubicBezTo>
                <a:cubicBezTo>
                  <a:pt x="3543968" y="4222853"/>
                  <a:pt x="3500148" y="4208901"/>
                  <a:pt x="3500148" y="4208901"/>
                </a:cubicBezTo>
                <a:cubicBezTo>
                  <a:pt x="3475771" y="4184523"/>
                  <a:pt x="3478341" y="4197373"/>
                  <a:pt x="3478341" y="4176190"/>
                </a:cubicBezTo>
                <a:lnTo>
                  <a:pt x="3543764" y="4132574"/>
                </a:lnTo>
                <a:cubicBezTo>
                  <a:pt x="3511052" y="4128939"/>
                  <a:pt x="3478542" y="4121670"/>
                  <a:pt x="3445629" y="4121670"/>
                </a:cubicBezTo>
                <a:cubicBezTo>
                  <a:pt x="3427096" y="4121670"/>
                  <a:pt x="3409168" y="4128407"/>
                  <a:pt x="3391109" y="4132574"/>
                </a:cubicBezTo>
                <a:cubicBezTo>
                  <a:pt x="3361904" y="4139313"/>
                  <a:pt x="3332955" y="4147112"/>
                  <a:pt x="3303878" y="4154381"/>
                </a:cubicBezTo>
                <a:cubicBezTo>
                  <a:pt x="3289340" y="4158016"/>
                  <a:pt x="3274480" y="4160547"/>
                  <a:pt x="3260263" y="4165285"/>
                </a:cubicBezTo>
                <a:lnTo>
                  <a:pt x="3194839" y="4187093"/>
                </a:lnTo>
                <a:cubicBezTo>
                  <a:pt x="3183935" y="4190728"/>
                  <a:pt x="3173278" y="4195209"/>
                  <a:pt x="3162128" y="4197997"/>
                </a:cubicBezTo>
                <a:cubicBezTo>
                  <a:pt x="3096214" y="4214476"/>
                  <a:pt x="3132724" y="4204163"/>
                  <a:pt x="3053089" y="4230709"/>
                </a:cubicBezTo>
                <a:lnTo>
                  <a:pt x="2987666" y="4252517"/>
                </a:lnTo>
                <a:cubicBezTo>
                  <a:pt x="2976762" y="4256151"/>
                  <a:pt x="2966105" y="4260632"/>
                  <a:pt x="2954954" y="4263420"/>
                </a:cubicBezTo>
                <a:cubicBezTo>
                  <a:pt x="2925877" y="4270689"/>
                  <a:pt x="2896157" y="4275751"/>
                  <a:pt x="2867723" y="4285228"/>
                </a:cubicBezTo>
                <a:lnTo>
                  <a:pt x="2802300" y="4307036"/>
                </a:lnTo>
                <a:cubicBezTo>
                  <a:pt x="2795031" y="4314305"/>
                  <a:pt x="2789687" y="4324247"/>
                  <a:pt x="2780492" y="4328844"/>
                </a:cubicBezTo>
                <a:cubicBezTo>
                  <a:pt x="2759931" y="4339124"/>
                  <a:pt x="2736876" y="4343382"/>
                  <a:pt x="2715069" y="4350652"/>
                </a:cubicBezTo>
                <a:lnTo>
                  <a:pt x="2682357" y="4361556"/>
                </a:lnTo>
                <a:lnTo>
                  <a:pt x="2649646" y="4372459"/>
                </a:lnTo>
                <a:lnTo>
                  <a:pt x="2616933" y="4383363"/>
                </a:lnTo>
                <a:cubicBezTo>
                  <a:pt x="2609664" y="4390632"/>
                  <a:pt x="2603941" y="4399883"/>
                  <a:pt x="2595126" y="4405171"/>
                </a:cubicBezTo>
                <a:cubicBezTo>
                  <a:pt x="2530624" y="4443872"/>
                  <a:pt x="2594048" y="4382729"/>
                  <a:pt x="2529703" y="4437883"/>
                </a:cubicBezTo>
                <a:cubicBezTo>
                  <a:pt x="2514092" y="4451263"/>
                  <a:pt x="2500625" y="4466960"/>
                  <a:pt x="2486087" y="4481499"/>
                </a:cubicBezTo>
                <a:cubicBezTo>
                  <a:pt x="2475183" y="4492403"/>
                  <a:pt x="2466206" y="4505657"/>
                  <a:pt x="2453375" y="4514210"/>
                </a:cubicBezTo>
                <a:lnTo>
                  <a:pt x="2420664" y="4536017"/>
                </a:lnTo>
                <a:cubicBezTo>
                  <a:pt x="2413395" y="4546922"/>
                  <a:pt x="2407042" y="4558496"/>
                  <a:pt x="2398856" y="4568729"/>
                </a:cubicBezTo>
                <a:cubicBezTo>
                  <a:pt x="2392434" y="4576756"/>
                  <a:pt x="2382337" y="4581722"/>
                  <a:pt x="2377048" y="4590537"/>
                </a:cubicBezTo>
                <a:cubicBezTo>
                  <a:pt x="2371134" y="4600393"/>
                  <a:pt x="2370672" y="4612684"/>
                  <a:pt x="2366144" y="4623249"/>
                </a:cubicBezTo>
                <a:cubicBezTo>
                  <a:pt x="2359741" y="4638189"/>
                  <a:pt x="2350374" y="4651772"/>
                  <a:pt x="2344336" y="4666865"/>
                </a:cubicBezTo>
                <a:cubicBezTo>
                  <a:pt x="2335799" y="4688208"/>
                  <a:pt x="2335280" y="4713161"/>
                  <a:pt x="2322528" y="4732288"/>
                </a:cubicBezTo>
                <a:cubicBezTo>
                  <a:pt x="2315259" y="4743192"/>
                  <a:pt x="2306582" y="4753278"/>
                  <a:pt x="2300721" y="4764999"/>
                </a:cubicBezTo>
                <a:cubicBezTo>
                  <a:pt x="2296862" y="4772717"/>
                  <a:pt x="2272055" y="4834699"/>
                  <a:pt x="2268010" y="4852231"/>
                </a:cubicBezTo>
                <a:cubicBezTo>
                  <a:pt x="2231919" y="5008621"/>
                  <a:pt x="2261653" y="4914917"/>
                  <a:pt x="2235297" y="4993981"/>
                </a:cubicBezTo>
                <a:cubicBezTo>
                  <a:pt x="2233101" y="5029118"/>
                  <a:pt x="2231590" y="5057039"/>
                  <a:pt x="2230567" y="5079209"/>
                </a:cubicBezTo>
                <a:lnTo>
                  <a:pt x="2229538" y="5104344"/>
                </a:lnTo>
                <a:lnTo>
                  <a:pt x="1932621" y="5071374"/>
                </a:lnTo>
                <a:lnTo>
                  <a:pt x="1609634" y="5033891"/>
                </a:lnTo>
                <a:lnTo>
                  <a:pt x="1312435" y="4996408"/>
                </a:lnTo>
                <a:lnTo>
                  <a:pt x="1039799" y="4961027"/>
                </a:lnTo>
                <a:lnTo>
                  <a:pt x="797865" y="4927397"/>
                </a:lnTo>
                <a:lnTo>
                  <a:pt x="579265" y="4895519"/>
                </a:lnTo>
                <a:lnTo>
                  <a:pt x="395052" y="4868896"/>
                </a:lnTo>
                <a:lnTo>
                  <a:pt x="240312" y="4843673"/>
                </a:lnTo>
                <a:lnTo>
                  <a:pt x="27853" y="4807592"/>
                </a:lnTo>
                <a:lnTo>
                  <a:pt x="0" y="4802879"/>
                </a:lnTo>
                <a:lnTo>
                  <a:pt x="0" y="3753332"/>
                </a:lnTo>
                <a:lnTo>
                  <a:pt x="0" y="3571886"/>
                </a:lnTo>
                <a:lnTo>
                  <a:pt x="0" y="471948"/>
                </a:lnTo>
                <a:lnTo>
                  <a:pt x="0" y="213719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00FBE0E-9732-1425-984E-D3F4752A25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1209" y="792337"/>
            <a:ext cx="8449582" cy="242146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1600" b="1" dirty="0"/>
              <a:t>Agenda</a:t>
            </a:r>
            <a:br>
              <a:rPr lang="en-US" sz="1600" b="1" dirty="0"/>
            </a:br>
            <a:r>
              <a:rPr lang="en-US" sz="1600" b="1" dirty="0"/>
              <a:t>------------------</a:t>
            </a:r>
            <a:br>
              <a:rPr lang="en-US" sz="1600" b="1" dirty="0"/>
            </a:br>
            <a:r>
              <a:rPr lang="en-US" sz="1600" dirty="0"/>
              <a:t>Decision tree</a:t>
            </a:r>
            <a:br>
              <a:rPr lang="en-US" sz="1600" b="1" dirty="0"/>
            </a:br>
            <a:r>
              <a:rPr lang="en-US" sz="1600" dirty="0"/>
              <a:t>neural network</a:t>
            </a:r>
            <a:br>
              <a:rPr lang="en-US" sz="1600" dirty="0"/>
            </a:br>
            <a:r>
              <a:rPr lang="en-US" sz="1600" dirty="0"/>
              <a:t>support vector machine (</a:t>
            </a:r>
            <a:r>
              <a:rPr lang="en-US" sz="1600" dirty="0" err="1"/>
              <a:t>svm</a:t>
            </a:r>
            <a:r>
              <a:rPr lang="en-US" sz="1600" dirty="0"/>
              <a:t>)</a:t>
            </a:r>
            <a:br>
              <a:rPr lang="en-US" sz="1600" dirty="0"/>
            </a:br>
            <a:r>
              <a:rPr lang="en-US" sz="1600" dirty="0"/>
              <a:t>support vector machine (</a:t>
            </a:r>
            <a:r>
              <a:rPr lang="en-US" sz="1600" dirty="0" err="1"/>
              <a:t>svr</a:t>
            </a:r>
            <a:r>
              <a:rPr lang="en-US" sz="1600" dirty="0"/>
              <a:t>)</a:t>
            </a:r>
            <a:br>
              <a:rPr lang="en-US" sz="1600" dirty="0"/>
            </a:br>
            <a:r>
              <a:rPr lang="en-US" sz="1600" dirty="0"/>
              <a:t>used database </a:t>
            </a:r>
            <a:br>
              <a:rPr lang="en-US" sz="1600" dirty="0"/>
            </a:br>
            <a:br>
              <a:rPr lang="en-US" sz="1600" b="1" dirty="0"/>
            </a:b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2607977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>
            <a:extLst>
              <a:ext uri="{FF2B5EF4-FFF2-40B4-BE49-F238E27FC236}">
                <a16:creationId xmlns:a16="http://schemas.microsoft.com/office/drawing/2014/main" id="{211E6139-248B-476F-BE9E-1140887409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A970796-3611-D4A8-AF82-22AA0A007F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3835" y="1030288"/>
            <a:ext cx="3263390" cy="103557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Decision tree</a:t>
            </a:r>
          </a:p>
        </p:txBody>
      </p:sp>
      <p:sp>
        <p:nvSpPr>
          <p:cNvPr id="44" name="Rounded Rectangle 20">
            <a:extLst>
              <a:ext uri="{FF2B5EF4-FFF2-40B4-BE49-F238E27FC236}">
                <a16:creationId xmlns:a16="http://schemas.microsoft.com/office/drawing/2014/main" id="{1E810799-53B3-48A3-B8B6-233E2C31EC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4633" y="620116"/>
            <a:ext cx="3038668" cy="2711655"/>
          </a:xfrm>
          <a:prstGeom prst="roundRect">
            <a:avLst>
              <a:gd name="adj" fmla="val 7505"/>
            </a:avLst>
          </a:prstGeom>
          <a:solidFill>
            <a:schemeClr val="tx1"/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BA6A0B31-B6E6-3229-0AE1-A5D156C50E0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593" t="35604" r="24588" b="21465"/>
          <a:stretch/>
        </p:blipFill>
        <p:spPr>
          <a:xfrm>
            <a:off x="778933" y="1347391"/>
            <a:ext cx="2806511" cy="1259287"/>
          </a:xfrm>
          <a:prstGeom prst="roundRect">
            <a:avLst>
              <a:gd name="adj" fmla="val 5453"/>
            </a:avLst>
          </a:prstGeom>
          <a:solidFill>
            <a:srgbClr val="FFFFFF">
              <a:shade val="85000"/>
            </a:srgbClr>
          </a:solidFill>
          <a:ln w="50800" cap="sq" cmpd="dbl">
            <a:noFill/>
            <a:miter lim="800000"/>
          </a:ln>
          <a:effectLst/>
        </p:spPr>
      </p:pic>
      <p:sp>
        <p:nvSpPr>
          <p:cNvPr id="46" name="Rounded Rectangle 22">
            <a:extLst>
              <a:ext uri="{FF2B5EF4-FFF2-40B4-BE49-F238E27FC236}">
                <a16:creationId xmlns:a16="http://schemas.microsoft.com/office/drawing/2014/main" id="{55DAC066-83AD-4523-8B30-7BDAF0EA5D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89325" y="620116"/>
            <a:ext cx="3041490" cy="2711655"/>
          </a:xfrm>
          <a:prstGeom prst="roundRect">
            <a:avLst>
              <a:gd name="adj" fmla="val 7505"/>
            </a:avLst>
          </a:prstGeom>
          <a:solidFill>
            <a:schemeClr val="tx1"/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Content Placeholder 13" descr="A screenshot of a computer&#10;&#10;Description automatically generated">
            <a:extLst>
              <a:ext uri="{FF2B5EF4-FFF2-40B4-BE49-F238E27FC236}">
                <a16:creationId xmlns:a16="http://schemas.microsoft.com/office/drawing/2014/main" id="{FF6673EB-4788-6C53-C5D6-BE92B6F4337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9017" t="17893" r="26091" b="22436"/>
          <a:stretch/>
        </p:blipFill>
        <p:spPr>
          <a:xfrm>
            <a:off x="4001649" y="793820"/>
            <a:ext cx="2814866" cy="2243601"/>
          </a:xfrm>
          <a:prstGeom prst="roundRect">
            <a:avLst>
              <a:gd name="adj" fmla="val 5453"/>
            </a:avLst>
          </a:prstGeom>
          <a:ln w="50800" cap="sq" cmpd="dbl">
            <a:noFill/>
            <a:miter lim="800000"/>
          </a:ln>
          <a:effectLst/>
        </p:spPr>
      </p:pic>
      <p:sp>
        <p:nvSpPr>
          <p:cNvPr id="48" name="Rounded Rectangle 16">
            <a:extLst>
              <a:ext uri="{FF2B5EF4-FFF2-40B4-BE49-F238E27FC236}">
                <a16:creationId xmlns:a16="http://schemas.microsoft.com/office/drawing/2014/main" id="{D2645148-2B7E-4CB8-B463-1E628D4EF4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4633" y="3515716"/>
            <a:ext cx="3041491" cy="2711655"/>
          </a:xfrm>
          <a:prstGeom prst="roundRect">
            <a:avLst>
              <a:gd name="adj" fmla="val 7505"/>
            </a:avLst>
          </a:prstGeom>
          <a:solidFill>
            <a:schemeClr val="tx1"/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Content Placeholder 11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019ABB56-C7CB-DD7C-0335-B6CE08F391E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8405" t="27120" r="41972" b="23893"/>
          <a:stretch/>
        </p:blipFill>
        <p:spPr>
          <a:xfrm>
            <a:off x="778933" y="3896763"/>
            <a:ext cx="2806511" cy="1951743"/>
          </a:xfrm>
          <a:prstGeom prst="roundRect">
            <a:avLst>
              <a:gd name="adj" fmla="val 5453"/>
            </a:avLst>
          </a:prstGeom>
          <a:ln w="50800" cap="sq" cmpd="dbl">
            <a:noFill/>
            <a:miter lim="800000"/>
          </a:ln>
          <a:effectLst/>
        </p:spPr>
      </p:pic>
      <p:sp>
        <p:nvSpPr>
          <p:cNvPr id="50" name="Rounded Rectangle 18">
            <a:extLst>
              <a:ext uri="{FF2B5EF4-FFF2-40B4-BE49-F238E27FC236}">
                <a16:creationId xmlns:a16="http://schemas.microsoft.com/office/drawing/2014/main" id="{D6F48197-D2EA-41BB-BC18-A82753008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89325" y="3515716"/>
            <a:ext cx="3041490" cy="2711655"/>
          </a:xfrm>
          <a:prstGeom prst="roundRect">
            <a:avLst>
              <a:gd name="adj" fmla="val 7505"/>
            </a:avLst>
          </a:prstGeom>
          <a:solidFill>
            <a:schemeClr val="tx1"/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BA1E83A9-AC91-24F3-0F04-9B3117B2700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8247" t="23196" r="37518" b="27833"/>
          <a:stretch/>
        </p:blipFill>
        <p:spPr>
          <a:xfrm>
            <a:off x="4001649" y="3996193"/>
            <a:ext cx="2814866" cy="1752883"/>
          </a:xfrm>
          <a:prstGeom prst="roundRect">
            <a:avLst>
              <a:gd name="adj" fmla="val 5453"/>
            </a:avLst>
          </a:prstGeom>
          <a:ln w="50800" cap="sq" cmpd="dbl">
            <a:noFill/>
            <a:miter lim="800000"/>
          </a:ln>
          <a:effectLst/>
        </p:spPr>
      </p:pic>
    </p:spTree>
    <p:extLst>
      <p:ext uri="{BB962C8B-B14F-4D97-AF65-F5344CB8AC3E}">
        <p14:creationId xmlns:p14="http://schemas.microsoft.com/office/powerpoint/2010/main" val="17599546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vortex dir="r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6AF6706C-CF07-43A1-BCC4-CBA5D3382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F046C2E-116C-F2CB-1975-D90295C42F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4" y="639097"/>
            <a:ext cx="4789678" cy="37466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800"/>
              <a:t>neural network</a:t>
            </a:r>
          </a:p>
        </p:txBody>
      </p:sp>
      <p:pic>
        <p:nvPicPr>
          <p:cNvPr id="11" name="Content Placeholder 10" descr="A screenshot of a computer&#10;&#10;Description automatically generated">
            <a:extLst>
              <a:ext uri="{FF2B5EF4-FFF2-40B4-BE49-F238E27FC236}">
                <a16:creationId xmlns:a16="http://schemas.microsoft.com/office/drawing/2014/main" id="{7451CC5D-AFC2-6F58-27FC-73EF700304A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387" t="23919" r="32249" b="5048"/>
          <a:stretch/>
        </p:blipFill>
        <p:spPr>
          <a:xfrm>
            <a:off x="6076606" y="905871"/>
            <a:ext cx="5471927" cy="5041891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792984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vortex dir="r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Picture 66">
            <a:extLst>
              <a:ext uri="{FF2B5EF4-FFF2-40B4-BE49-F238E27FC236}">
                <a16:creationId xmlns:a16="http://schemas.microsoft.com/office/drawing/2014/main" id="{C3ED72BE-2F78-4DD7-B0A1-DCD0503B10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1A472BE-0A97-2A78-D629-79542C087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1187" y="1030288"/>
            <a:ext cx="4099947" cy="103557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300"/>
              <a:t>support vector machine (svm)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738C413B-57E4-4FAD-AF00-1E89B42731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797333" y="4261157"/>
            <a:ext cx="2971800" cy="17083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ounded Rectangle 30">
            <a:extLst>
              <a:ext uri="{FF2B5EF4-FFF2-40B4-BE49-F238E27FC236}">
                <a16:creationId xmlns:a16="http://schemas.microsoft.com/office/drawing/2014/main" id="{96184565-6B22-40B8-AEFC-E5D103C550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4408" y="626261"/>
            <a:ext cx="5433751" cy="2711655"/>
          </a:xfrm>
          <a:prstGeom prst="roundRect">
            <a:avLst>
              <a:gd name="adj" fmla="val 7505"/>
            </a:avLst>
          </a:prstGeom>
          <a:solidFill>
            <a:schemeClr val="tx1"/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7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7CC2B3CC-C3F4-C549-AC8D-7E486BF2E47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294" t="9801" r="15604" b="6262"/>
          <a:stretch/>
        </p:blipFill>
        <p:spPr>
          <a:xfrm>
            <a:off x="6400800" y="728133"/>
            <a:ext cx="4682531" cy="2497667"/>
          </a:xfrm>
          <a:prstGeom prst="roundRect">
            <a:avLst>
              <a:gd name="adj" fmla="val 5453"/>
            </a:avLst>
          </a:prstGeom>
          <a:ln w="50800" cap="sq" cmpd="dbl">
            <a:noFill/>
            <a:miter lim="800000"/>
          </a:ln>
          <a:effectLst/>
        </p:spPr>
      </p:pic>
      <p:sp>
        <p:nvSpPr>
          <p:cNvPr id="66" name="Rounded Rectangle 35">
            <a:extLst>
              <a:ext uri="{FF2B5EF4-FFF2-40B4-BE49-F238E27FC236}">
                <a16:creationId xmlns:a16="http://schemas.microsoft.com/office/drawing/2014/main" id="{A9B5337D-1BB2-4459-9BD6-59184E3832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4408" y="3515716"/>
            <a:ext cx="5433751" cy="2711655"/>
          </a:xfrm>
          <a:prstGeom prst="roundRect">
            <a:avLst>
              <a:gd name="adj" fmla="val 7505"/>
            </a:avLst>
          </a:prstGeom>
          <a:solidFill>
            <a:schemeClr val="tx1"/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608D85C5-9927-B588-6FDB-D313D19546F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207" t="14699" r="24956" b="8583"/>
          <a:stretch/>
        </p:blipFill>
        <p:spPr>
          <a:xfrm>
            <a:off x="6400801" y="3617588"/>
            <a:ext cx="4762918" cy="2497667"/>
          </a:xfrm>
          <a:prstGeom prst="roundRect">
            <a:avLst>
              <a:gd name="adj" fmla="val 5453"/>
            </a:avLst>
          </a:prstGeom>
          <a:ln w="50800" cap="sq" cmpd="dbl">
            <a:noFill/>
            <a:miter lim="800000"/>
          </a:ln>
          <a:effectLst/>
        </p:spPr>
      </p:pic>
    </p:spTree>
    <p:extLst>
      <p:ext uri="{BB962C8B-B14F-4D97-AF65-F5344CB8AC3E}">
        <p14:creationId xmlns:p14="http://schemas.microsoft.com/office/powerpoint/2010/main" val="37523428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vortex dir="r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359865F3-E7DF-4981-A87F-1A5A79716B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F1DDB8F-CC1D-D97E-28E9-F4B4E372D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1187" y="1030288"/>
            <a:ext cx="4099947" cy="1035579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3600" dirty="0"/>
              <a:t>support vector machine (</a:t>
            </a:r>
            <a:r>
              <a:rPr lang="en-US" sz="3600" dirty="0" err="1"/>
              <a:t>svr</a:t>
            </a:r>
            <a:r>
              <a:rPr lang="en-US" sz="3600" dirty="0"/>
              <a:t>)</a:t>
            </a:r>
            <a:endParaRPr lang="en-US" dirty="0"/>
          </a:p>
        </p:txBody>
      </p:sp>
      <p:sp>
        <p:nvSpPr>
          <p:cNvPr id="30" name="Rounded Rectangle 32">
            <a:extLst>
              <a:ext uri="{FF2B5EF4-FFF2-40B4-BE49-F238E27FC236}">
                <a16:creationId xmlns:a16="http://schemas.microsoft.com/office/drawing/2014/main" id="{C6B73218-2E98-4B38-9429-97B39CA7A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82585" y="623013"/>
            <a:ext cx="5433751" cy="5611842"/>
          </a:xfrm>
          <a:prstGeom prst="roundRect">
            <a:avLst>
              <a:gd name="adj" fmla="val 3449"/>
            </a:avLst>
          </a:prstGeom>
          <a:solidFill>
            <a:schemeClr val="tx1"/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12D5AE88-EBBE-06AB-F608-58C56016F1E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896" t="10407" r="27844" b="14146"/>
          <a:stretch/>
        </p:blipFill>
        <p:spPr>
          <a:xfrm>
            <a:off x="6344210" y="733077"/>
            <a:ext cx="2244256" cy="2058881"/>
          </a:xfrm>
          <a:prstGeom prst="roundRect">
            <a:avLst>
              <a:gd name="adj" fmla="val 4207"/>
            </a:avLst>
          </a:prstGeom>
          <a:ln w="50800" cap="sq" cmpd="dbl">
            <a:noFill/>
            <a:miter lim="800000"/>
          </a:ln>
          <a:effectLst/>
        </p:spPr>
      </p:pic>
      <p:pic>
        <p:nvPicPr>
          <p:cNvPr id="8" name="Content Placeholder 7" descr="A screenshot of a computer&#10;&#10;Description automatically generated">
            <a:extLst>
              <a:ext uri="{FF2B5EF4-FFF2-40B4-BE49-F238E27FC236}">
                <a16:creationId xmlns:a16="http://schemas.microsoft.com/office/drawing/2014/main" id="{267DEA48-F82A-6CC9-D037-FBD2DC52108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5"/>
          <a:srcRect l="26683" t="13983" r="26654" b="5564"/>
          <a:stretch/>
        </p:blipFill>
        <p:spPr>
          <a:xfrm>
            <a:off x="8701872" y="733077"/>
            <a:ext cx="2723103" cy="2173180"/>
          </a:xfrm>
          <a:prstGeom prst="roundRect">
            <a:avLst>
              <a:gd name="adj" fmla="val 4207"/>
            </a:avLst>
          </a:prstGeom>
          <a:ln w="50800" cap="sq" cmpd="dbl">
            <a:noFill/>
            <a:miter lim="800000"/>
          </a:ln>
          <a:effectLst/>
        </p:spPr>
      </p:pic>
      <p:pic>
        <p:nvPicPr>
          <p:cNvPr id="10" name="Content Placeholder 9" descr="A screenshot of a computer&#10;&#10;Description automatically generated">
            <a:extLst>
              <a:ext uri="{FF2B5EF4-FFF2-40B4-BE49-F238E27FC236}">
                <a16:creationId xmlns:a16="http://schemas.microsoft.com/office/drawing/2014/main" id="{6444CE7B-ED0C-A51D-78ED-7AC2980EAEC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4409" t="12272" r="26581" b="6316"/>
          <a:stretch/>
        </p:blipFill>
        <p:spPr>
          <a:xfrm>
            <a:off x="6852976" y="2906257"/>
            <a:ext cx="3868615" cy="3214299"/>
          </a:xfrm>
          <a:prstGeom prst="roundRect">
            <a:avLst>
              <a:gd name="adj" fmla="val 4528"/>
            </a:avLst>
          </a:prstGeom>
          <a:ln w="50800" cap="sq" cmpd="dbl">
            <a:noFill/>
            <a:miter lim="800000"/>
          </a:ln>
          <a:effectLst/>
        </p:spPr>
      </p:pic>
    </p:spTree>
    <p:extLst>
      <p:ext uri="{BB962C8B-B14F-4D97-AF65-F5344CB8AC3E}">
        <p14:creationId xmlns:p14="http://schemas.microsoft.com/office/powerpoint/2010/main" val="31949120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vortex dir="r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6AF6706C-CF07-43A1-BCC4-CBA5D3382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98" name="Rectangle 97">
            <a:extLst>
              <a:ext uri="{FF2B5EF4-FFF2-40B4-BE49-F238E27FC236}">
                <a16:creationId xmlns:a16="http://schemas.microsoft.com/office/drawing/2014/main" id="{1F94DC1C-47D1-41D7-8B1B-9A036D6140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11383CE-CE86-4E1C-B289-798EB9E6E0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622"/>
          <a:stretch/>
        </p:blipFill>
        <p:spPr>
          <a:xfrm>
            <a:off x="1" y="0"/>
            <a:ext cx="5896768" cy="68562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5C56E6-0695-9AA6-3A70-236184AC8D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876" y="2032000"/>
            <a:ext cx="4513792" cy="281939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800">
                <a:solidFill>
                  <a:srgbClr val="FFFFFF"/>
                </a:solidFill>
              </a:rPr>
              <a:t>Used dataset</a:t>
            </a:r>
          </a:p>
        </p:txBody>
      </p:sp>
      <p:sp useBgFill="1">
        <p:nvSpPr>
          <p:cNvPr id="99" name="Freeform 5">
            <a:extLst>
              <a:ext uri="{FF2B5EF4-FFF2-40B4-BE49-F238E27FC236}">
                <a16:creationId xmlns:a16="http://schemas.microsoft.com/office/drawing/2014/main" id="{AC12A592-C02D-46EF-8E1F-9335DB8D71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5827529" y="660400"/>
            <a:ext cx="6381405" cy="6214533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100" name="Freeform 14">
            <a:extLst>
              <a:ext uri="{FF2B5EF4-FFF2-40B4-BE49-F238E27FC236}">
                <a16:creationId xmlns:a16="http://schemas.microsoft.com/office/drawing/2014/main" id="{24005816-5BCA-4665-8A58-5580F8E9C8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81603" y="104899"/>
            <a:ext cx="6896713" cy="6005491"/>
          </a:xfrm>
          <a:custGeom>
            <a:avLst/>
            <a:gdLst>
              <a:gd name="connsiteX0" fmla="*/ 3912717 w 6896713"/>
              <a:gd name="connsiteY0" fmla="*/ 0 h 6005491"/>
              <a:gd name="connsiteX1" fmla="*/ 6679426 w 6896713"/>
              <a:gd name="connsiteY1" fmla="*/ 1146008 h 6005491"/>
              <a:gd name="connsiteX2" fmla="*/ 6896713 w 6896713"/>
              <a:gd name="connsiteY2" fmla="*/ 1385085 h 6005491"/>
              <a:gd name="connsiteX3" fmla="*/ 6896713 w 6896713"/>
              <a:gd name="connsiteY3" fmla="*/ 1431256 h 6005491"/>
              <a:gd name="connsiteX4" fmla="*/ 6657442 w 6896713"/>
              <a:gd name="connsiteY4" fmla="*/ 1167992 h 6005491"/>
              <a:gd name="connsiteX5" fmla="*/ 3912717 w 6896713"/>
              <a:gd name="connsiteY5" fmla="*/ 31089 h 6005491"/>
              <a:gd name="connsiteX6" fmla="*/ 31089 w 6896713"/>
              <a:gd name="connsiteY6" fmla="*/ 3912717 h 6005491"/>
              <a:gd name="connsiteX7" fmla="*/ 593046 w 6896713"/>
              <a:gd name="connsiteY7" fmla="*/ 5925483 h 6005491"/>
              <a:gd name="connsiteX8" fmla="*/ 633874 w 6896713"/>
              <a:gd name="connsiteY8" fmla="*/ 5989169 h 6005491"/>
              <a:gd name="connsiteX9" fmla="*/ 607415 w 6896713"/>
              <a:gd name="connsiteY9" fmla="*/ 6005491 h 6005491"/>
              <a:gd name="connsiteX10" fmla="*/ 566458 w 6896713"/>
              <a:gd name="connsiteY10" fmla="*/ 5941603 h 6005491"/>
              <a:gd name="connsiteX11" fmla="*/ 0 w 6896713"/>
              <a:gd name="connsiteY11" fmla="*/ 3912717 h 6005491"/>
              <a:gd name="connsiteX12" fmla="*/ 3912717 w 6896713"/>
              <a:gd name="connsiteY12" fmla="*/ 0 h 600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96713" h="6005491">
                <a:moveTo>
                  <a:pt x="3912717" y="0"/>
                </a:moveTo>
                <a:cubicBezTo>
                  <a:pt x="4993184" y="0"/>
                  <a:pt x="5971363" y="437946"/>
                  <a:pt x="6679426" y="1146008"/>
                </a:cubicBezTo>
                <a:lnTo>
                  <a:pt x="6896713" y="1385085"/>
                </a:lnTo>
                <a:lnTo>
                  <a:pt x="6896713" y="1431256"/>
                </a:lnTo>
                <a:lnTo>
                  <a:pt x="6657442" y="1167992"/>
                </a:lnTo>
                <a:cubicBezTo>
                  <a:pt x="5955006" y="465555"/>
                  <a:pt x="4984599" y="31089"/>
                  <a:pt x="3912717" y="31089"/>
                </a:cubicBezTo>
                <a:cubicBezTo>
                  <a:pt x="1768953" y="31089"/>
                  <a:pt x="31089" y="1768953"/>
                  <a:pt x="31089" y="3912717"/>
                </a:cubicBezTo>
                <a:cubicBezTo>
                  <a:pt x="31089" y="4649636"/>
                  <a:pt x="236442" y="5338592"/>
                  <a:pt x="593046" y="5925483"/>
                </a:cubicBezTo>
                <a:lnTo>
                  <a:pt x="633874" y="5989169"/>
                </a:lnTo>
                <a:lnTo>
                  <a:pt x="607415" y="6005491"/>
                </a:lnTo>
                <a:lnTo>
                  <a:pt x="566458" y="5941603"/>
                </a:lnTo>
                <a:cubicBezTo>
                  <a:pt x="206998" y="5350013"/>
                  <a:pt x="0" y="4655538"/>
                  <a:pt x="0" y="3912717"/>
                </a:cubicBezTo>
                <a:cubicBezTo>
                  <a:pt x="0" y="1751783"/>
                  <a:pt x="1751783" y="0"/>
                  <a:pt x="3912717" y="0"/>
                </a:cubicBezTo>
                <a:close/>
              </a:path>
            </a:pathLst>
          </a:custGeom>
          <a:solidFill>
            <a:srgbClr val="FFFFFF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BF07F359-8CA3-4854-91E7-EE60040205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516018" y="331504"/>
            <a:ext cx="6675982" cy="5235326"/>
            <a:chOff x="5516018" y="331504"/>
            <a:chExt cx="6675982" cy="5235326"/>
          </a:xfrm>
        </p:grpSpPr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8A7FCE86-4904-4337-8D0A-3ABA73F609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66830" y="33150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BA32C234-504D-411A-A62B-C1CFD8CE7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20000" flipH="1">
              <a:off x="9408861" y="3383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881593A9-FD94-454C-9225-478E907061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40000" flipH="1">
              <a:off x="9551700" y="34763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FA3524A1-6DED-4D15-ADE5-F797DBCEC7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360000" flipH="1">
              <a:off x="9688748" y="36808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AA8491CF-856E-4A54-84A5-45C558D41A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540000" flipH="1">
              <a:off x="9824866" y="38922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AD63A388-BF18-4ABD-96E0-5946B1ABB1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660000" flipH="1">
              <a:off x="9966867" y="41754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9CF6D779-BD20-4058-AC29-AF4E2510C2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780000" flipH="1">
              <a:off x="10104425" y="4458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189C0F2-FCB0-4636-9B05-F9FCBB2020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900000" flipH="1">
              <a:off x="10240513" y="47948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74CB59A-0AC3-4235-A93D-73EE124669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080000" flipH="1">
              <a:off x="10373882" y="52435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2B6E97A3-E95A-4D79-A8F8-1945EA2634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200000" flipH="1">
              <a:off x="10505632" y="5706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9F4ABF86-0905-4DE8-8F0B-D10D3D6F9C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320000" flipH="1">
              <a:off x="10637382" y="62134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FAAFEF7-DFA1-48C7-9E4E-FF7B1453C7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440000" flipH="1">
              <a:off x="10760965" y="69043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ED828735-DFD9-4894-8461-77A2FB0C92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" flipH="1">
              <a:off x="10888991" y="7550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7A6C2585-E93E-489D-8819-FCEE3CFF11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740000" flipH="1">
              <a:off x="11010193" y="81974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E57C1F25-FC5C-4082-B4F6-888F8E467E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860000" flipH="1">
              <a:off x="11129014" y="89566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F5DF4BDB-CA1D-4DA1-8D26-6BAEE0A21A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980000" flipH="1">
              <a:off x="11249872" y="9680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315D2A0-DDA4-4A25-9CC7-7F90CCF0C4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160000" flipH="1">
              <a:off x="11366875" y="104808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75312B72-7E7D-4B0B-960E-7D7C9540EB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280000" flipH="1">
              <a:off x="11474058" y="113152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C48B42BB-3C0E-4546-957B-AB593E308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400000" flipH="1">
              <a:off x="11583303" y="122179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437809D5-5F69-4BC6-A661-44B2A8A682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520000" flipH="1">
              <a:off x="11685344" y="132177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B269CB4C-8BB5-4F63-8961-7EB8FE56D4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700000" flipH="1">
              <a:off x="11787704" y="141763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D5E7B60C-3F52-49EA-99F5-BE42AF88DD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820000" flipH="1">
              <a:off x="11880859" y="151793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1C5E885C-0F0D-4E11-8B78-4CE951E269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940000" flipH="1">
              <a:off x="11969252" y="162743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4BFA6E20-F564-4CA4-9150-FDD50B02CD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3060000" flipH="1">
              <a:off x="12062016" y="173601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C3C02C6B-B913-486F-ACAE-432DE1F770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2074680" y="1910249"/>
              <a:ext cx="117320" cy="82912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B6B5EE64-D401-45A4-82D4-85D4BF5C8E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2149943" y="2083594"/>
              <a:ext cx="39676" cy="21436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5F622D05-678C-405E-A74F-8D92A9C64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80000" flipH="1">
              <a:off x="9127990" y="33425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D8E01EF1-6517-49CC-9891-1BD6D0F49D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00000" flipH="1">
              <a:off x="8987576" y="33663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EC93E79A-63A6-4782-9D2C-BC50CD3B94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20000" flipH="1">
              <a:off x="8844859" y="35117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46C4B4DB-9B57-4C69-96EB-3E1910CEF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40000" flipH="1">
              <a:off x="8706904" y="3657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9BBDCDA7-4ECB-42B1-8524-3D30023D6B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720000" flipH="1">
              <a:off x="8568008" y="3878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C7483057-DCDA-4BC6-8E99-7EAD94E878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840000" flipH="1">
              <a:off x="8429112" y="41006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E5C35A56-0BFD-443F-8C2B-CA73A3BFE9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960000" flipH="1">
              <a:off x="8294968" y="4462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14A0AE5-3A88-4D5D-845C-5E906888C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080000" flipH="1">
              <a:off x="8160824" y="48237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44D7BF13-EDB8-4740-A3C5-87E2E7C676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260000" flipH="1">
              <a:off x="8027689" y="53184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16DAB64F-4B49-434F-BFB6-0BEB41AFB6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380000" flipH="1">
              <a:off x="7894554" y="58132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93B5AD9A-BDA6-42CE-A1C0-C072103072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500000" flipH="1">
              <a:off x="7761419" y="63079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5FD67DCC-475F-4BED-A634-FCDD63176B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620000" flipH="1">
              <a:off x="7636645" y="68980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ED276E23-C86D-408D-821A-1E9A44CAEA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800000" flipH="1">
              <a:off x="7511871" y="75119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A879A029-D911-41C4-B218-E41871762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920000" flipH="1">
              <a:off x="7387899" y="81977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E9C7C9F5-65FB-4EF9-9AAD-F7E1FC14B8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040000" flipH="1">
              <a:off x="7268530" y="89316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6115B885-5742-431C-BA48-96FC1F6D22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160000" flipH="1">
              <a:off x="7152030" y="97658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6ACE37A6-0062-4B86-B4E6-18088040CD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340000" flipH="1">
              <a:off x="7041695" y="106002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0A8679B4-56BA-43AB-A0A2-E2DA3E2053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460000" flipH="1">
              <a:off x="6931360" y="114346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80DE24D2-627B-4C47-A858-A572BCDBAC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580000" flipH="1">
              <a:off x="6819070" y="123586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B612A33E-5DE0-4E4D-9469-0BD0B3E0E7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700000" flipH="1">
              <a:off x="6721359" y="133274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91673515-5E42-490F-85A0-45658D81C6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880000" flipH="1">
              <a:off x="6617467" y="14294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6B048C17-3768-4DAF-A7AE-B2E717497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000000" flipH="1">
              <a:off x="6520032" y="152728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BAA4E6AA-9D65-4EED-91CB-87A5762ED0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120000" flipH="1">
              <a:off x="6429579" y="164161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DB48B9EB-BBF2-48D7-A1D7-720D94506B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240000" flipH="1">
              <a:off x="6340532" y="17504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21492B79-7338-4309-8667-BB29A7BC7B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420000" flipH="1">
              <a:off x="6261757" y="18601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0352FD87-EC9C-4EB5-9ACC-A152F78FC8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540000" flipH="1">
              <a:off x="6184144" y="19796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FF2CEA1F-EFA8-4353-B5F8-CCE27955A1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660000" flipH="1">
              <a:off x="6106531" y="209906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63E2723F-2530-4636-9A19-8F11B15662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780000" flipH="1">
              <a:off x="6043206" y="222255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4A9EE901-51C9-4292-BB45-5EDB8568A0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960000" flipH="1">
              <a:off x="5978913" y="234430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555407C2-7321-48CD-811F-92C71F701C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080000" flipH="1">
              <a:off x="5912438" y="24706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E5298A8A-2787-4153-BDA2-E939BFD514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200000" flipH="1">
              <a:off x="5858875" y="260092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C45057B3-3FAB-42ED-AF52-F00BB07FA5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320000" flipH="1">
              <a:off x="5808182" y="273404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DA3F09E9-F476-4352-90E3-6A15C74268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500000" flipH="1">
              <a:off x="5773263" y="286686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128F7C5C-CECC-45A8-8A1F-D679534D4C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620000" flipH="1">
              <a:off x="5735963" y="300206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FFFDFE9C-2017-4831-9F1B-6A03B58B10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740000" flipH="1">
              <a:off x="5700105" y="313891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01BC942F-09CF-4A51-85A5-E23E2D71C8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860000" flipH="1">
              <a:off x="5665939" y="327548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1456B520-137F-484D-A1B1-7DA5C3F823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040000" flipH="1">
              <a:off x="5644476" y="341425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9ECA29F0-381E-4770-97BF-54C4E52201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160000" flipH="1">
              <a:off x="5626530" y="35546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D43CCF9F-8F11-4676-82F3-DEE8A48C8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280000" flipH="1">
              <a:off x="5616429" y="369183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6FA620FD-6A45-4754-BF42-A9FA44966D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400000" flipH="1">
              <a:off x="5611319" y="38353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DC4D38F3-F3A2-42F4-8B57-DE978EC4AD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580000" flipH="1">
              <a:off x="5608540" y="397572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3C26D30E-A91E-4A5B-A419-0B9D79D57C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700000" flipH="1">
              <a:off x="5605761" y="41160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ADAB3EBC-722A-462E-AAAE-506E50038E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820000" flipH="1">
              <a:off x="5624195" y="425421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CBAABC17-832F-48CF-B0D7-0F7DE54607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940000" flipH="1">
              <a:off x="5642629" y="439235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E1FCA513-75D7-414B-BE8F-D780746A1A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120000" flipH="1">
              <a:off x="5654818" y="453638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F2EDEC73-B6F5-473F-934A-CEF57604A8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240000" flipH="1">
              <a:off x="5684446" y="467136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5B987884-C452-4492-A9F8-2770D3373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360000" flipH="1">
              <a:off x="5714074" y="480873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9D978AF2-B7BB-4E05-81F1-1A5DBD1CB4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480000" flipH="1">
              <a:off x="5748464" y="49484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D7AD4D45-C3AB-458E-B826-0FACBD0DF3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660000" flipH="1">
              <a:off x="5792091" y="507760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A6E15555-6738-463C-B7DF-86429F2F96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780000" flipH="1">
              <a:off x="5847441" y="52112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AE487172-B4C3-4D13-A562-EF0BA3DD96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900000" flipH="1">
              <a:off x="5900410" y="534245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08E66297-1295-432A-AA84-7BB2341C1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7020000" flipH="1">
              <a:off x="5955760" y="547369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Graphic 5" descr="Database">
            <a:extLst>
              <a:ext uri="{FF2B5EF4-FFF2-40B4-BE49-F238E27FC236}">
                <a16:creationId xmlns:a16="http://schemas.microsoft.com/office/drawing/2014/main" id="{8A4FA680-14A9-246B-CB7C-B32328DAD8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621263" y="2433919"/>
            <a:ext cx="3211160" cy="3211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5751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>
        <p14:vortex dir="r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18BD78ED-75E1-4879-B369-BC61F7C45E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C04F8797-ED77-4C70-AAEA-0DE48267C2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" name="Freeform: Shape 19">
            <a:extLst>
              <a:ext uri="{FF2B5EF4-FFF2-40B4-BE49-F238E27FC236}">
                <a16:creationId xmlns:a16="http://schemas.microsoft.com/office/drawing/2014/main" id="{CAD06229-FEB7-4CC9-8BE7-1A9457B9C6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5322895"/>
          </a:xfrm>
          <a:custGeom>
            <a:avLst/>
            <a:gdLst>
              <a:gd name="connsiteX0" fmla="*/ 0 w 12192000"/>
              <a:gd name="connsiteY0" fmla="*/ 0 h 5322895"/>
              <a:gd name="connsiteX1" fmla="*/ 12192000 w 12192000"/>
              <a:gd name="connsiteY1" fmla="*/ 0 h 5322895"/>
              <a:gd name="connsiteX2" fmla="*/ 12192000 w 12192000"/>
              <a:gd name="connsiteY2" fmla="*/ 213719 h 5322895"/>
              <a:gd name="connsiteX3" fmla="*/ 12192000 w 12192000"/>
              <a:gd name="connsiteY3" fmla="*/ 471948 h 5322895"/>
              <a:gd name="connsiteX4" fmla="*/ 12192000 w 12192000"/>
              <a:gd name="connsiteY4" fmla="*/ 3571886 h 5322895"/>
              <a:gd name="connsiteX5" fmla="*/ 12192000 w 12192000"/>
              <a:gd name="connsiteY5" fmla="*/ 3753332 h 5322895"/>
              <a:gd name="connsiteX6" fmla="*/ 12192000 w 12192000"/>
              <a:gd name="connsiteY6" fmla="*/ 4806077 h 5322895"/>
              <a:gd name="connsiteX7" fmla="*/ 11957522 w 12192000"/>
              <a:gd name="connsiteY7" fmla="*/ 4849979 h 5322895"/>
              <a:gd name="connsiteX8" fmla="*/ 11679973 w 12192000"/>
              <a:gd name="connsiteY8" fmla="*/ 4899723 h 5322895"/>
              <a:gd name="connsiteX9" fmla="*/ 11401197 w 12192000"/>
              <a:gd name="connsiteY9" fmla="*/ 4948416 h 5322895"/>
              <a:gd name="connsiteX10" fmla="*/ 11121192 w 12192000"/>
              <a:gd name="connsiteY10" fmla="*/ 4990102 h 5322895"/>
              <a:gd name="connsiteX11" fmla="*/ 10842416 w 12192000"/>
              <a:gd name="connsiteY11" fmla="*/ 5032139 h 5322895"/>
              <a:gd name="connsiteX12" fmla="*/ 10562411 w 12192000"/>
              <a:gd name="connsiteY12" fmla="*/ 5071374 h 5322895"/>
              <a:gd name="connsiteX13" fmla="*/ 10286091 w 12192000"/>
              <a:gd name="connsiteY13" fmla="*/ 5105003 h 5322895"/>
              <a:gd name="connsiteX14" fmla="*/ 10006086 w 12192000"/>
              <a:gd name="connsiteY14" fmla="*/ 5136881 h 5322895"/>
              <a:gd name="connsiteX15" fmla="*/ 9727310 w 12192000"/>
              <a:gd name="connsiteY15" fmla="*/ 5165957 h 5322895"/>
              <a:gd name="connsiteX16" fmla="*/ 9453445 w 12192000"/>
              <a:gd name="connsiteY16" fmla="*/ 5191179 h 5322895"/>
              <a:gd name="connsiteX17" fmla="*/ 9175897 w 12192000"/>
              <a:gd name="connsiteY17" fmla="*/ 5216401 h 5322895"/>
              <a:gd name="connsiteX18" fmla="*/ 8902033 w 12192000"/>
              <a:gd name="connsiteY18" fmla="*/ 5237420 h 5322895"/>
              <a:gd name="connsiteX19" fmla="*/ 8628169 w 12192000"/>
              <a:gd name="connsiteY19" fmla="*/ 5253884 h 5322895"/>
              <a:gd name="connsiteX20" fmla="*/ 8355533 w 12192000"/>
              <a:gd name="connsiteY20" fmla="*/ 5271050 h 5322895"/>
              <a:gd name="connsiteX21" fmla="*/ 8085353 w 12192000"/>
              <a:gd name="connsiteY21" fmla="*/ 5285412 h 5322895"/>
              <a:gd name="connsiteX22" fmla="*/ 7817629 w 12192000"/>
              <a:gd name="connsiteY22" fmla="*/ 5295571 h 5322895"/>
              <a:gd name="connsiteX23" fmla="*/ 7549905 w 12192000"/>
              <a:gd name="connsiteY23" fmla="*/ 5304329 h 5322895"/>
              <a:gd name="connsiteX24" fmla="*/ 7284638 w 12192000"/>
              <a:gd name="connsiteY24" fmla="*/ 5312736 h 5322895"/>
              <a:gd name="connsiteX25" fmla="*/ 7023055 w 12192000"/>
              <a:gd name="connsiteY25" fmla="*/ 5316590 h 5322895"/>
              <a:gd name="connsiteX26" fmla="*/ 6761472 w 12192000"/>
              <a:gd name="connsiteY26" fmla="*/ 5320793 h 5322895"/>
              <a:gd name="connsiteX27" fmla="*/ 6503573 w 12192000"/>
              <a:gd name="connsiteY27" fmla="*/ 5322895 h 5322895"/>
              <a:gd name="connsiteX28" fmla="*/ 6248130 w 12192000"/>
              <a:gd name="connsiteY28" fmla="*/ 5320793 h 5322895"/>
              <a:gd name="connsiteX29" fmla="*/ 5995144 w 12192000"/>
              <a:gd name="connsiteY29" fmla="*/ 5320793 h 5322895"/>
              <a:gd name="connsiteX30" fmla="*/ 5744613 w 12192000"/>
              <a:gd name="connsiteY30" fmla="*/ 5316590 h 5322895"/>
              <a:gd name="connsiteX31" fmla="*/ 5498995 w 12192000"/>
              <a:gd name="connsiteY31" fmla="*/ 5310284 h 5322895"/>
              <a:gd name="connsiteX32" fmla="*/ 5255834 w 12192000"/>
              <a:gd name="connsiteY32" fmla="*/ 5304329 h 5322895"/>
              <a:gd name="connsiteX33" fmla="*/ 5017584 w 12192000"/>
              <a:gd name="connsiteY33" fmla="*/ 5297673 h 5322895"/>
              <a:gd name="connsiteX34" fmla="*/ 4780562 w 12192000"/>
              <a:gd name="connsiteY34" fmla="*/ 5287514 h 5322895"/>
              <a:gd name="connsiteX35" fmla="*/ 4547227 w 12192000"/>
              <a:gd name="connsiteY35" fmla="*/ 5276654 h 5322895"/>
              <a:gd name="connsiteX36" fmla="*/ 4318800 w 12192000"/>
              <a:gd name="connsiteY36" fmla="*/ 5266846 h 5322895"/>
              <a:gd name="connsiteX37" fmla="*/ 3873004 w 12192000"/>
              <a:gd name="connsiteY37" fmla="*/ 5239171 h 5322895"/>
              <a:gd name="connsiteX38" fmla="*/ 3445628 w 12192000"/>
              <a:gd name="connsiteY38" fmla="*/ 5209746 h 5322895"/>
              <a:gd name="connsiteX39" fmla="*/ 3035446 w 12192000"/>
              <a:gd name="connsiteY39" fmla="*/ 5178918 h 5322895"/>
              <a:gd name="connsiteX40" fmla="*/ 2647370 w 12192000"/>
              <a:gd name="connsiteY40" fmla="*/ 5144939 h 5322895"/>
              <a:gd name="connsiteX41" fmla="*/ 2276487 w 12192000"/>
              <a:gd name="connsiteY41" fmla="*/ 5109557 h 5322895"/>
              <a:gd name="connsiteX42" fmla="*/ 1932621 w 12192000"/>
              <a:gd name="connsiteY42" fmla="*/ 5071374 h 5322895"/>
              <a:gd name="connsiteX43" fmla="*/ 1609634 w 12192000"/>
              <a:gd name="connsiteY43" fmla="*/ 5033891 h 5322895"/>
              <a:gd name="connsiteX44" fmla="*/ 1312435 w 12192000"/>
              <a:gd name="connsiteY44" fmla="*/ 4996408 h 5322895"/>
              <a:gd name="connsiteX45" fmla="*/ 1039799 w 12192000"/>
              <a:gd name="connsiteY45" fmla="*/ 4961027 h 5322895"/>
              <a:gd name="connsiteX46" fmla="*/ 797865 w 12192000"/>
              <a:gd name="connsiteY46" fmla="*/ 4927397 h 5322895"/>
              <a:gd name="connsiteX47" fmla="*/ 579265 w 12192000"/>
              <a:gd name="connsiteY47" fmla="*/ 4895519 h 5322895"/>
              <a:gd name="connsiteX48" fmla="*/ 395052 w 12192000"/>
              <a:gd name="connsiteY48" fmla="*/ 4868896 h 5322895"/>
              <a:gd name="connsiteX49" fmla="*/ 240312 w 12192000"/>
              <a:gd name="connsiteY49" fmla="*/ 4843673 h 5322895"/>
              <a:gd name="connsiteX50" fmla="*/ 27853 w 12192000"/>
              <a:gd name="connsiteY50" fmla="*/ 4807592 h 5322895"/>
              <a:gd name="connsiteX51" fmla="*/ 0 w 12192000"/>
              <a:gd name="connsiteY51" fmla="*/ 4802879 h 5322895"/>
              <a:gd name="connsiteX52" fmla="*/ 0 w 12192000"/>
              <a:gd name="connsiteY52" fmla="*/ 3753332 h 5322895"/>
              <a:gd name="connsiteX53" fmla="*/ 0 w 12192000"/>
              <a:gd name="connsiteY53" fmla="*/ 3571886 h 5322895"/>
              <a:gd name="connsiteX54" fmla="*/ 0 w 12192000"/>
              <a:gd name="connsiteY54" fmla="*/ 471948 h 5322895"/>
              <a:gd name="connsiteX55" fmla="*/ 0 w 12192000"/>
              <a:gd name="connsiteY55" fmla="*/ 213719 h 5322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000" h="5322895">
                <a:moveTo>
                  <a:pt x="0" y="0"/>
                </a:moveTo>
                <a:lnTo>
                  <a:pt x="12192000" y="0"/>
                </a:lnTo>
                <a:lnTo>
                  <a:pt x="12192000" y="213719"/>
                </a:lnTo>
                <a:lnTo>
                  <a:pt x="12192000" y="471948"/>
                </a:lnTo>
                <a:lnTo>
                  <a:pt x="12192000" y="3571886"/>
                </a:lnTo>
                <a:lnTo>
                  <a:pt x="12192000" y="3753332"/>
                </a:lnTo>
                <a:lnTo>
                  <a:pt x="12192000" y="4806077"/>
                </a:lnTo>
                <a:lnTo>
                  <a:pt x="11957522" y="4849979"/>
                </a:lnTo>
                <a:lnTo>
                  <a:pt x="11679973" y="4899723"/>
                </a:lnTo>
                <a:lnTo>
                  <a:pt x="11401197" y="4948416"/>
                </a:lnTo>
                <a:lnTo>
                  <a:pt x="11121192" y="4990102"/>
                </a:lnTo>
                <a:lnTo>
                  <a:pt x="10842416" y="5032139"/>
                </a:lnTo>
                <a:lnTo>
                  <a:pt x="10562411" y="5071374"/>
                </a:lnTo>
                <a:lnTo>
                  <a:pt x="10286091" y="5105003"/>
                </a:lnTo>
                <a:lnTo>
                  <a:pt x="10006086" y="5136881"/>
                </a:lnTo>
                <a:lnTo>
                  <a:pt x="9727310" y="5165957"/>
                </a:lnTo>
                <a:lnTo>
                  <a:pt x="9453445" y="5191179"/>
                </a:lnTo>
                <a:lnTo>
                  <a:pt x="9175897" y="5216401"/>
                </a:lnTo>
                <a:lnTo>
                  <a:pt x="8902033" y="5237420"/>
                </a:lnTo>
                <a:lnTo>
                  <a:pt x="8628169" y="5253884"/>
                </a:lnTo>
                <a:lnTo>
                  <a:pt x="8355533" y="5271050"/>
                </a:lnTo>
                <a:lnTo>
                  <a:pt x="8085353" y="5285412"/>
                </a:lnTo>
                <a:lnTo>
                  <a:pt x="7817629" y="5295571"/>
                </a:lnTo>
                <a:lnTo>
                  <a:pt x="7549905" y="5304329"/>
                </a:lnTo>
                <a:lnTo>
                  <a:pt x="7284638" y="5312736"/>
                </a:lnTo>
                <a:lnTo>
                  <a:pt x="7023055" y="5316590"/>
                </a:lnTo>
                <a:lnTo>
                  <a:pt x="6761472" y="5320793"/>
                </a:lnTo>
                <a:lnTo>
                  <a:pt x="6503573" y="5322895"/>
                </a:lnTo>
                <a:lnTo>
                  <a:pt x="6248130" y="5320793"/>
                </a:lnTo>
                <a:lnTo>
                  <a:pt x="5995144" y="5320793"/>
                </a:lnTo>
                <a:lnTo>
                  <a:pt x="5744613" y="5316590"/>
                </a:lnTo>
                <a:lnTo>
                  <a:pt x="5498995" y="5310284"/>
                </a:lnTo>
                <a:lnTo>
                  <a:pt x="5255834" y="5304329"/>
                </a:lnTo>
                <a:lnTo>
                  <a:pt x="5017584" y="5297673"/>
                </a:lnTo>
                <a:lnTo>
                  <a:pt x="4780562" y="5287514"/>
                </a:lnTo>
                <a:lnTo>
                  <a:pt x="4547227" y="5276654"/>
                </a:lnTo>
                <a:lnTo>
                  <a:pt x="4318800" y="5266846"/>
                </a:lnTo>
                <a:lnTo>
                  <a:pt x="3873004" y="5239171"/>
                </a:lnTo>
                <a:lnTo>
                  <a:pt x="3445628" y="5209746"/>
                </a:lnTo>
                <a:lnTo>
                  <a:pt x="3035446" y="5178918"/>
                </a:lnTo>
                <a:lnTo>
                  <a:pt x="2647370" y="5144939"/>
                </a:lnTo>
                <a:lnTo>
                  <a:pt x="2276487" y="5109557"/>
                </a:lnTo>
                <a:lnTo>
                  <a:pt x="1932621" y="5071374"/>
                </a:lnTo>
                <a:lnTo>
                  <a:pt x="1609634" y="5033891"/>
                </a:lnTo>
                <a:lnTo>
                  <a:pt x="1312435" y="4996408"/>
                </a:lnTo>
                <a:lnTo>
                  <a:pt x="1039799" y="4961027"/>
                </a:lnTo>
                <a:lnTo>
                  <a:pt x="797865" y="4927397"/>
                </a:lnTo>
                <a:lnTo>
                  <a:pt x="579265" y="4895519"/>
                </a:lnTo>
                <a:lnTo>
                  <a:pt x="395052" y="4868896"/>
                </a:lnTo>
                <a:lnTo>
                  <a:pt x="240312" y="4843673"/>
                </a:lnTo>
                <a:lnTo>
                  <a:pt x="27853" y="4807592"/>
                </a:lnTo>
                <a:lnTo>
                  <a:pt x="0" y="4802879"/>
                </a:lnTo>
                <a:lnTo>
                  <a:pt x="0" y="3753332"/>
                </a:lnTo>
                <a:lnTo>
                  <a:pt x="0" y="3571886"/>
                </a:lnTo>
                <a:lnTo>
                  <a:pt x="0" y="471948"/>
                </a:lnTo>
                <a:lnTo>
                  <a:pt x="0" y="213719"/>
                </a:lnTo>
                <a:close/>
              </a:path>
            </a:pathLst>
          </a:custGeom>
          <a:ln w="444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42B44E02-2041-49BE-AF61-F91454DC3A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549" r="62095"/>
          <a:stretch/>
        </p:blipFill>
        <p:spPr>
          <a:xfrm flipH="1">
            <a:off x="8948814" y="3265714"/>
            <a:ext cx="3243185" cy="1898718"/>
          </a:xfrm>
          <a:custGeom>
            <a:avLst/>
            <a:gdLst>
              <a:gd name="connsiteX0" fmla="*/ 220380 w 3243185"/>
              <a:gd name="connsiteY0" fmla="*/ 404386 h 1898718"/>
              <a:gd name="connsiteX1" fmla="*/ 278149 w 3243185"/>
              <a:gd name="connsiteY1" fmla="*/ 410805 h 1898718"/>
              <a:gd name="connsiteX2" fmla="*/ 297405 w 3243185"/>
              <a:gd name="connsiteY2" fmla="*/ 423642 h 1898718"/>
              <a:gd name="connsiteX3" fmla="*/ 316662 w 3243185"/>
              <a:gd name="connsiteY3" fmla="*/ 430061 h 1898718"/>
              <a:gd name="connsiteX4" fmla="*/ 355175 w 3243185"/>
              <a:gd name="connsiteY4" fmla="*/ 455737 h 1898718"/>
              <a:gd name="connsiteX5" fmla="*/ 406525 w 3243185"/>
              <a:gd name="connsiteY5" fmla="*/ 468574 h 1898718"/>
              <a:gd name="connsiteX6" fmla="*/ 425782 w 3243185"/>
              <a:gd name="connsiteY6" fmla="*/ 481412 h 1898718"/>
              <a:gd name="connsiteX7" fmla="*/ 445038 w 3243185"/>
              <a:gd name="connsiteY7" fmla="*/ 487831 h 1898718"/>
              <a:gd name="connsiteX8" fmla="*/ 483551 w 3243185"/>
              <a:gd name="connsiteY8" fmla="*/ 526344 h 1898718"/>
              <a:gd name="connsiteX9" fmla="*/ 483551 w 3243185"/>
              <a:gd name="connsiteY9" fmla="*/ 609788 h 1898718"/>
              <a:gd name="connsiteX10" fmla="*/ 445038 w 3243185"/>
              <a:gd name="connsiteY10" fmla="*/ 635464 h 1898718"/>
              <a:gd name="connsiteX11" fmla="*/ 246055 w 3243185"/>
              <a:gd name="connsiteY11" fmla="*/ 629045 h 1898718"/>
              <a:gd name="connsiteX12" fmla="*/ 233217 w 3243185"/>
              <a:gd name="connsiteY12" fmla="*/ 609788 h 1898718"/>
              <a:gd name="connsiteX13" fmla="*/ 213961 w 3243185"/>
              <a:gd name="connsiteY13" fmla="*/ 603370 h 1898718"/>
              <a:gd name="connsiteX14" fmla="*/ 188285 w 3243185"/>
              <a:gd name="connsiteY14" fmla="*/ 564857 h 1898718"/>
              <a:gd name="connsiteX15" fmla="*/ 175448 w 3243185"/>
              <a:gd name="connsiteY15" fmla="*/ 526344 h 1898718"/>
              <a:gd name="connsiteX16" fmla="*/ 220380 w 3243185"/>
              <a:gd name="connsiteY16" fmla="*/ 404386 h 1898718"/>
              <a:gd name="connsiteX17" fmla="*/ 3243185 w 3243185"/>
              <a:gd name="connsiteY17" fmla="*/ 0 h 1898718"/>
              <a:gd name="connsiteX18" fmla="*/ 2298567 w 3243185"/>
              <a:gd name="connsiteY18" fmla="*/ 0 h 1898718"/>
              <a:gd name="connsiteX19" fmla="*/ 2293659 w 3243185"/>
              <a:gd name="connsiteY19" fmla="*/ 51351 h 1898718"/>
              <a:gd name="connsiteX20" fmla="*/ 2274403 w 3243185"/>
              <a:gd name="connsiteY20" fmla="*/ 83445 h 1898718"/>
              <a:gd name="connsiteX21" fmla="*/ 2248728 w 3243185"/>
              <a:gd name="connsiteY21" fmla="*/ 121958 h 1898718"/>
              <a:gd name="connsiteX22" fmla="*/ 2203796 w 3243185"/>
              <a:gd name="connsiteY22" fmla="*/ 166890 h 1898718"/>
              <a:gd name="connsiteX23" fmla="*/ 2178121 w 3243185"/>
              <a:gd name="connsiteY23" fmla="*/ 173308 h 1898718"/>
              <a:gd name="connsiteX24" fmla="*/ 2126770 w 3243185"/>
              <a:gd name="connsiteY24" fmla="*/ 211821 h 1898718"/>
              <a:gd name="connsiteX25" fmla="*/ 2081838 w 3243185"/>
              <a:gd name="connsiteY25" fmla="*/ 237497 h 1898718"/>
              <a:gd name="connsiteX26" fmla="*/ 2043325 w 3243185"/>
              <a:gd name="connsiteY26" fmla="*/ 250334 h 1898718"/>
              <a:gd name="connsiteX27" fmla="*/ 1972718 w 3243185"/>
              <a:gd name="connsiteY27" fmla="*/ 288847 h 1898718"/>
              <a:gd name="connsiteX28" fmla="*/ 1940624 w 3243185"/>
              <a:gd name="connsiteY28" fmla="*/ 295266 h 1898718"/>
              <a:gd name="connsiteX29" fmla="*/ 1914949 w 3243185"/>
              <a:gd name="connsiteY29" fmla="*/ 308104 h 1898718"/>
              <a:gd name="connsiteX30" fmla="*/ 1895693 w 3243185"/>
              <a:gd name="connsiteY30" fmla="*/ 320941 h 1898718"/>
              <a:gd name="connsiteX31" fmla="*/ 1870017 w 3243185"/>
              <a:gd name="connsiteY31" fmla="*/ 327360 h 1898718"/>
              <a:gd name="connsiteX32" fmla="*/ 1831504 w 3243185"/>
              <a:gd name="connsiteY32" fmla="*/ 340198 h 1898718"/>
              <a:gd name="connsiteX33" fmla="*/ 1780154 w 3243185"/>
              <a:gd name="connsiteY33" fmla="*/ 353035 h 1898718"/>
              <a:gd name="connsiteX34" fmla="*/ 1760897 w 3243185"/>
              <a:gd name="connsiteY34" fmla="*/ 359454 h 1898718"/>
              <a:gd name="connsiteX35" fmla="*/ 1683871 w 3243185"/>
              <a:gd name="connsiteY35" fmla="*/ 397967 h 1898718"/>
              <a:gd name="connsiteX36" fmla="*/ 1632521 w 3243185"/>
              <a:gd name="connsiteY36" fmla="*/ 410805 h 1898718"/>
              <a:gd name="connsiteX37" fmla="*/ 1594008 w 3243185"/>
              <a:gd name="connsiteY37" fmla="*/ 423642 h 1898718"/>
              <a:gd name="connsiteX38" fmla="*/ 1568333 w 3243185"/>
              <a:gd name="connsiteY38" fmla="*/ 430061 h 1898718"/>
              <a:gd name="connsiteX39" fmla="*/ 1542657 w 3243185"/>
              <a:gd name="connsiteY39" fmla="*/ 442899 h 1898718"/>
              <a:gd name="connsiteX40" fmla="*/ 1516982 w 3243185"/>
              <a:gd name="connsiteY40" fmla="*/ 449318 h 1898718"/>
              <a:gd name="connsiteX41" fmla="*/ 1497725 w 3243185"/>
              <a:gd name="connsiteY41" fmla="*/ 455737 h 1898718"/>
              <a:gd name="connsiteX42" fmla="*/ 1452794 w 3243185"/>
              <a:gd name="connsiteY42" fmla="*/ 468574 h 1898718"/>
              <a:gd name="connsiteX43" fmla="*/ 1433537 w 3243185"/>
              <a:gd name="connsiteY43" fmla="*/ 481412 h 1898718"/>
              <a:gd name="connsiteX44" fmla="*/ 1369349 w 3243185"/>
              <a:gd name="connsiteY44" fmla="*/ 494250 h 1898718"/>
              <a:gd name="connsiteX45" fmla="*/ 1324417 w 3243185"/>
              <a:gd name="connsiteY45" fmla="*/ 519925 h 1898718"/>
              <a:gd name="connsiteX46" fmla="*/ 1285904 w 3243185"/>
              <a:gd name="connsiteY46" fmla="*/ 539181 h 1898718"/>
              <a:gd name="connsiteX47" fmla="*/ 1247391 w 3243185"/>
              <a:gd name="connsiteY47" fmla="*/ 545600 h 1898718"/>
              <a:gd name="connsiteX48" fmla="*/ 1176784 w 3243185"/>
              <a:gd name="connsiteY48" fmla="*/ 564857 h 1898718"/>
              <a:gd name="connsiteX49" fmla="*/ 907194 w 3243185"/>
              <a:gd name="connsiteY49" fmla="*/ 577694 h 1898718"/>
              <a:gd name="connsiteX50" fmla="*/ 881518 w 3243185"/>
              <a:gd name="connsiteY50" fmla="*/ 584113 h 1898718"/>
              <a:gd name="connsiteX51" fmla="*/ 656860 w 3243185"/>
              <a:gd name="connsiteY51" fmla="*/ 577694 h 1898718"/>
              <a:gd name="connsiteX52" fmla="*/ 637603 w 3243185"/>
              <a:gd name="connsiteY52" fmla="*/ 558438 h 1898718"/>
              <a:gd name="connsiteX53" fmla="*/ 618347 w 3243185"/>
              <a:gd name="connsiteY53" fmla="*/ 519925 h 1898718"/>
              <a:gd name="connsiteX54" fmla="*/ 599090 w 3243185"/>
              <a:gd name="connsiteY54" fmla="*/ 500668 h 1898718"/>
              <a:gd name="connsiteX55" fmla="*/ 566996 w 3243185"/>
              <a:gd name="connsiteY55" fmla="*/ 474993 h 1898718"/>
              <a:gd name="connsiteX56" fmla="*/ 560577 w 3243185"/>
              <a:gd name="connsiteY56" fmla="*/ 455737 h 1898718"/>
              <a:gd name="connsiteX57" fmla="*/ 522064 w 3243185"/>
              <a:gd name="connsiteY57" fmla="*/ 436480 h 1898718"/>
              <a:gd name="connsiteX58" fmla="*/ 502808 w 3243185"/>
              <a:gd name="connsiteY58" fmla="*/ 423642 h 1898718"/>
              <a:gd name="connsiteX59" fmla="*/ 464295 w 3243185"/>
              <a:gd name="connsiteY59" fmla="*/ 410805 h 1898718"/>
              <a:gd name="connsiteX60" fmla="*/ 445038 w 3243185"/>
              <a:gd name="connsiteY60" fmla="*/ 397967 h 1898718"/>
              <a:gd name="connsiteX61" fmla="*/ 374431 w 3243185"/>
              <a:gd name="connsiteY61" fmla="*/ 391548 h 1898718"/>
              <a:gd name="connsiteX62" fmla="*/ 329500 w 3243185"/>
              <a:gd name="connsiteY62" fmla="*/ 372292 h 1898718"/>
              <a:gd name="connsiteX63" fmla="*/ 310243 w 3243185"/>
              <a:gd name="connsiteY63" fmla="*/ 365873 h 1898718"/>
              <a:gd name="connsiteX64" fmla="*/ 271730 w 3243185"/>
              <a:gd name="connsiteY64" fmla="*/ 340198 h 1898718"/>
              <a:gd name="connsiteX65" fmla="*/ 239636 w 3243185"/>
              <a:gd name="connsiteY65" fmla="*/ 301685 h 1898718"/>
              <a:gd name="connsiteX66" fmla="*/ 201123 w 3243185"/>
              <a:gd name="connsiteY66" fmla="*/ 269591 h 1898718"/>
              <a:gd name="connsiteX67" fmla="*/ 149773 w 3243185"/>
              <a:gd name="connsiteY67" fmla="*/ 224659 h 1898718"/>
              <a:gd name="connsiteX68" fmla="*/ 111260 w 3243185"/>
              <a:gd name="connsiteY68" fmla="*/ 211821 h 1898718"/>
              <a:gd name="connsiteX69" fmla="*/ 92003 w 3243185"/>
              <a:gd name="connsiteY69" fmla="*/ 205402 h 1898718"/>
              <a:gd name="connsiteX70" fmla="*/ 72747 w 3243185"/>
              <a:gd name="connsiteY70" fmla="*/ 192565 h 1898718"/>
              <a:gd name="connsiteX71" fmla="*/ 34234 w 3243185"/>
              <a:gd name="connsiteY71" fmla="*/ 160471 h 1898718"/>
              <a:gd name="connsiteX72" fmla="*/ 8558 w 3243185"/>
              <a:gd name="connsiteY72" fmla="*/ 121958 h 1898718"/>
              <a:gd name="connsiteX73" fmla="*/ 11877 w 3243185"/>
              <a:gd name="connsiteY73" fmla="*/ 15345 h 1898718"/>
              <a:gd name="connsiteX74" fmla="*/ 16098 w 3243185"/>
              <a:gd name="connsiteY74" fmla="*/ 0 h 1898718"/>
              <a:gd name="connsiteX75" fmla="*/ 0 w 3243185"/>
              <a:gd name="connsiteY75" fmla="*/ 0 h 1898718"/>
              <a:gd name="connsiteX76" fmla="*/ 0 w 3243185"/>
              <a:gd name="connsiteY76" fmla="*/ 1540363 h 1898718"/>
              <a:gd name="connsiteX77" fmla="*/ 234477 w 3243185"/>
              <a:gd name="connsiteY77" fmla="*/ 1584265 h 1898718"/>
              <a:gd name="connsiteX78" fmla="*/ 512026 w 3243185"/>
              <a:gd name="connsiteY78" fmla="*/ 1634009 h 1898718"/>
              <a:gd name="connsiteX79" fmla="*/ 790802 w 3243185"/>
              <a:gd name="connsiteY79" fmla="*/ 1682702 h 1898718"/>
              <a:gd name="connsiteX80" fmla="*/ 1070807 w 3243185"/>
              <a:gd name="connsiteY80" fmla="*/ 1724388 h 1898718"/>
              <a:gd name="connsiteX81" fmla="*/ 1349583 w 3243185"/>
              <a:gd name="connsiteY81" fmla="*/ 1766425 h 1898718"/>
              <a:gd name="connsiteX82" fmla="*/ 1629588 w 3243185"/>
              <a:gd name="connsiteY82" fmla="*/ 1805660 h 1898718"/>
              <a:gd name="connsiteX83" fmla="*/ 1905908 w 3243185"/>
              <a:gd name="connsiteY83" fmla="*/ 1839289 h 1898718"/>
              <a:gd name="connsiteX84" fmla="*/ 2185913 w 3243185"/>
              <a:gd name="connsiteY84" fmla="*/ 1871167 h 1898718"/>
              <a:gd name="connsiteX85" fmla="*/ 2450068 w 3243185"/>
              <a:gd name="connsiteY85" fmla="*/ 1898718 h 1898718"/>
              <a:gd name="connsiteX86" fmla="*/ 3243185 w 3243185"/>
              <a:gd name="connsiteY86" fmla="*/ 1898718 h 1898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3243185" h="1898718">
                <a:moveTo>
                  <a:pt x="220380" y="404386"/>
                </a:moveTo>
                <a:cubicBezTo>
                  <a:pt x="239636" y="406526"/>
                  <a:pt x="259352" y="406106"/>
                  <a:pt x="278149" y="410805"/>
                </a:cubicBezTo>
                <a:cubicBezTo>
                  <a:pt x="285633" y="412676"/>
                  <a:pt x="290505" y="420192"/>
                  <a:pt x="297405" y="423642"/>
                </a:cubicBezTo>
                <a:cubicBezTo>
                  <a:pt x="303457" y="426669"/>
                  <a:pt x="310747" y="426775"/>
                  <a:pt x="316662" y="430061"/>
                </a:cubicBezTo>
                <a:cubicBezTo>
                  <a:pt x="330149" y="437554"/>
                  <a:pt x="340537" y="450857"/>
                  <a:pt x="355175" y="455737"/>
                </a:cubicBezTo>
                <a:cubicBezTo>
                  <a:pt x="384781" y="465606"/>
                  <a:pt x="367797" y="460829"/>
                  <a:pt x="406525" y="468574"/>
                </a:cubicBezTo>
                <a:cubicBezTo>
                  <a:pt x="412944" y="472853"/>
                  <a:pt x="418882" y="477962"/>
                  <a:pt x="425782" y="481412"/>
                </a:cubicBezTo>
                <a:cubicBezTo>
                  <a:pt x="431834" y="484438"/>
                  <a:pt x="439698" y="483676"/>
                  <a:pt x="445038" y="487831"/>
                </a:cubicBezTo>
                <a:cubicBezTo>
                  <a:pt x="459369" y="498977"/>
                  <a:pt x="483551" y="526344"/>
                  <a:pt x="483551" y="526344"/>
                </a:cubicBezTo>
                <a:cubicBezTo>
                  <a:pt x="493199" y="555288"/>
                  <a:pt x="501991" y="572910"/>
                  <a:pt x="483551" y="609788"/>
                </a:cubicBezTo>
                <a:cubicBezTo>
                  <a:pt x="476651" y="623588"/>
                  <a:pt x="445038" y="635464"/>
                  <a:pt x="445038" y="635464"/>
                </a:cubicBezTo>
                <a:cubicBezTo>
                  <a:pt x="378711" y="633324"/>
                  <a:pt x="311935" y="637030"/>
                  <a:pt x="246055" y="629045"/>
                </a:cubicBezTo>
                <a:cubicBezTo>
                  <a:pt x="238396" y="628117"/>
                  <a:pt x="239242" y="614607"/>
                  <a:pt x="233217" y="609788"/>
                </a:cubicBezTo>
                <a:cubicBezTo>
                  <a:pt x="227934" y="605562"/>
                  <a:pt x="220380" y="605509"/>
                  <a:pt x="213961" y="603370"/>
                </a:cubicBezTo>
                <a:cubicBezTo>
                  <a:pt x="205402" y="590532"/>
                  <a:pt x="193165" y="579494"/>
                  <a:pt x="188285" y="564857"/>
                </a:cubicBezTo>
                <a:lnTo>
                  <a:pt x="175448" y="526344"/>
                </a:lnTo>
                <a:cubicBezTo>
                  <a:pt x="182293" y="423657"/>
                  <a:pt x="212891" y="424712"/>
                  <a:pt x="220380" y="404386"/>
                </a:cubicBezTo>
                <a:close/>
                <a:moveTo>
                  <a:pt x="3243185" y="0"/>
                </a:moveTo>
                <a:lnTo>
                  <a:pt x="2298567" y="0"/>
                </a:lnTo>
                <a:lnTo>
                  <a:pt x="2293659" y="51351"/>
                </a:lnTo>
                <a:cubicBezTo>
                  <a:pt x="2291895" y="63701"/>
                  <a:pt x="2281101" y="72919"/>
                  <a:pt x="2274403" y="83445"/>
                </a:cubicBezTo>
                <a:cubicBezTo>
                  <a:pt x="2266120" y="96461"/>
                  <a:pt x="2257985" y="109614"/>
                  <a:pt x="2248728" y="121958"/>
                </a:cubicBezTo>
                <a:cubicBezTo>
                  <a:pt x="2233323" y="142498"/>
                  <a:pt x="2227760" y="154908"/>
                  <a:pt x="2203796" y="166890"/>
                </a:cubicBezTo>
                <a:cubicBezTo>
                  <a:pt x="2195906" y="170835"/>
                  <a:pt x="2186679" y="171169"/>
                  <a:pt x="2178121" y="173308"/>
                </a:cubicBezTo>
                <a:cubicBezTo>
                  <a:pt x="2148108" y="203321"/>
                  <a:pt x="2169307" y="185236"/>
                  <a:pt x="2126770" y="211821"/>
                </a:cubicBezTo>
                <a:cubicBezTo>
                  <a:pt x="2106184" y="224688"/>
                  <a:pt x="2106188" y="227757"/>
                  <a:pt x="2081838" y="237497"/>
                </a:cubicBezTo>
                <a:cubicBezTo>
                  <a:pt x="2069275" y="242522"/>
                  <a:pt x="2054585" y="242828"/>
                  <a:pt x="2043325" y="250334"/>
                </a:cubicBezTo>
                <a:cubicBezTo>
                  <a:pt x="2023241" y="263724"/>
                  <a:pt x="1993522" y="284687"/>
                  <a:pt x="1972718" y="288847"/>
                </a:cubicBezTo>
                <a:lnTo>
                  <a:pt x="1940624" y="295266"/>
                </a:lnTo>
                <a:cubicBezTo>
                  <a:pt x="1932066" y="299545"/>
                  <a:pt x="1923257" y="303356"/>
                  <a:pt x="1914949" y="308104"/>
                </a:cubicBezTo>
                <a:cubicBezTo>
                  <a:pt x="1908251" y="311931"/>
                  <a:pt x="1902783" y="317902"/>
                  <a:pt x="1895693" y="320941"/>
                </a:cubicBezTo>
                <a:cubicBezTo>
                  <a:pt x="1887584" y="324416"/>
                  <a:pt x="1878467" y="324825"/>
                  <a:pt x="1870017" y="327360"/>
                </a:cubicBezTo>
                <a:cubicBezTo>
                  <a:pt x="1857056" y="331248"/>
                  <a:pt x="1844633" y="336916"/>
                  <a:pt x="1831504" y="340198"/>
                </a:cubicBezTo>
                <a:cubicBezTo>
                  <a:pt x="1814387" y="344477"/>
                  <a:pt x="1796892" y="347456"/>
                  <a:pt x="1780154" y="353035"/>
                </a:cubicBezTo>
                <a:cubicBezTo>
                  <a:pt x="1773735" y="355175"/>
                  <a:pt x="1766812" y="356168"/>
                  <a:pt x="1760897" y="359454"/>
                </a:cubicBezTo>
                <a:cubicBezTo>
                  <a:pt x="1709553" y="387979"/>
                  <a:pt x="1738400" y="384335"/>
                  <a:pt x="1683871" y="397967"/>
                </a:cubicBezTo>
                <a:cubicBezTo>
                  <a:pt x="1666755" y="402246"/>
                  <a:pt x="1649259" y="405226"/>
                  <a:pt x="1632521" y="410805"/>
                </a:cubicBezTo>
                <a:cubicBezTo>
                  <a:pt x="1619683" y="415084"/>
                  <a:pt x="1607136" y="420361"/>
                  <a:pt x="1594008" y="423642"/>
                </a:cubicBezTo>
                <a:cubicBezTo>
                  <a:pt x="1585449" y="425782"/>
                  <a:pt x="1576593" y="426964"/>
                  <a:pt x="1568333" y="430061"/>
                </a:cubicBezTo>
                <a:cubicBezTo>
                  <a:pt x="1559373" y="433421"/>
                  <a:pt x="1551617" y="439539"/>
                  <a:pt x="1542657" y="442899"/>
                </a:cubicBezTo>
                <a:cubicBezTo>
                  <a:pt x="1534397" y="445997"/>
                  <a:pt x="1525465" y="446895"/>
                  <a:pt x="1516982" y="449318"/>
                </a:cubicBezTo>
                <a:cubicBezTo>
                  <a:pt x="1510476" y="451177"/>
                  <a:pt x="1504231" y="453878"/>
                  <a:pt x="1497725" y="455737"/>
                </a:cubicBezTo>
                <a:cubicBezTo>
                  <a:pt x="1488128" y="458478"/>
                  <a:pt x="1463054" y="463444"/>
                  <a:pt x="1452794" y="468574"/>
                </a:cubicBezTo>
                <a:cubicBezTo>
                  <a:pt x="1445893" y="472024"/>
                  <a:pt x="1440911" y="479143"/>
                  <a:pt x="1433537" y="481412"/>
                </a:cubicBezTo>
                <a:cubicBezTo>
                  <a:pt x="1412682" y="487829"/>
                  <a:pt x="1369349" y="494250"/>
                  <a:pt x="1369349" y="494250"/>
                </a:cubicBezTo>
                <a:cubicBezTo>
                  <a:pt x="1307265" y="540813"/>
                  <a:pt x="1373427" y="495420"/>
                  <a:pt x="1324417" y="519925"/>
                </a:cubicBezTo>
                <a:cubicBezTo>
                  <a:pt x="1296720" y="533774"/>
                  <a:pt x="1314945" y="532728"/>
                  <a:pt x="1285904" y="539181"/>
                </a:cubicBezTo>
                <a:cubicBezTo>
                  <a:pt x="1273199" y="542005"/>
                  <a:pt x="1260096" y="542777"/>
                  <a:pt x="1247391" y="545600"/>
                </a:cubicBezTo>
                <a:cubicBezTo>
                  <a:pt x="1214234" y="552969"/>
                  <a:pt x="1227302" y="562451"/>
                  <a:pt x="1176784" y="564857"/>
                </a:cubicBezTo>
                <a:lnTo>
                  <a:pt x="907194" y="577694"/>
                </a:lnTo>
                <a:cubicBezTo>
                  <a:pt x="898635" y="579834"/>
                  <a:pt x="890340" y="584113"/>
                  <a:pt x="881518" y="584113"/>
                </a:cubicBezTo>
                <a:cubicBezTo>
                  <a:pt x="806601" y="584113"/>
                  <a:pt x="731365" y="585537"/>
                  <a:pt x="656860" y="577694"/>
                </a:cubicBezTo>
                <a:cubicBezTo>
                  <a:pt x="647832" y="576744"/>
                  <a:pt x="643415" y="565411"/>
                  <a:pt x="637603" y="558438"/>
                </a:cubicBezTo>
                <a:cubicBezTo>
                  <a:pt x="587103" y="497837"/>
                  <a:pt x="656946" y="577823"/>
                  <a:pt x="618347" y="519925"/>
                </a:cubicBezTo>
                <a:cubicBezTo>
                  <a:pt x="613311" y="512372"/>
                  <a:pt x="604902" y="507642"/>
                  <a:pt x="599090" y="500668"/>
                </a:cubicBezTo>
                <a:cubicBezTo>
                  <a:pt x="576756" y="473868"/>
                  <a:pt x="598608" y="485530"/>
                  <a:pt x="566996" y="474993"/>
                </a:cubicBezTo>
                <a:cubicBezTo>
                  <a:pt x="564857" y="468574"/>
                  <a:pt x="564804" y="461020"/>
                  <a:pt x="560577" y="455737"/>
                </a:cubicBezTo>
                <a:cubicBezTo>
                  <a:pt x="548314" y="440407"/>
                  <a:pt x="537569" y="444232"/>
                  <a:pt x="522064" y="436480"/>
                </a:cubicBezTo>
                <a:cubicBezTo>
                  <a:pt x="515164" y="433030"/>
                  <a:pt x="509858" y="426775"/>
                  <a:pt x="502808" y="423642"/>
                </a:cubicBezTo>
                <a:cubicBezTo>
                  <a:pt x="490442" y="418147"/>
                  <a:pt x="475555" y="418311"/>
                  <a:pt x="464295" y="410805"/>
                </a:cubicBezTo>
                <a:cubicBezTo>
                  <a:pt x="457876" y="406526"/>
                  <a:pt x="452582" y="399584"/>
                  <a:pt x="445038" y="397967"/>
                </a:cubicBezTo>
                <a:cubicBezTo>
                  <a:pt x="421930" y="393015"/>
                  <a:pt x="397967" y="393688"/>
                  <a:pt x="374431" y="391548"/>
                </a:cubicBezTo>
                <a:cubicBezTo>
                  <a:pt x="320996" y="378189"/>
                  <a:pt x="373828" y="394456"/>
                  <a:pt x="329500" y="372292"/>
                </a:cubicBezTo>
                <a:cubicBezTo>
                  <a:pt x="323448" y="369266"/>
                  <a:pt x="316158" y="369159"/>
                  <a:pt x="310243" y="365873"/>
                </a:cubicBezTo>
                <a:cubicBezTo>
                  <a:pt x="296756" y="358380"/>
                  <a:pt x="271730" y="340198"/>
                  <a:pt x="271730" y="340198"/>
                </a:cubicBezTo>
                <a:cubicBezTo>
                  <a:pt x="259107" y="321264"/>
                  <a:pt x="258170" y="317130"/>
                  <a:pt x="239636" y="301685"/>
                </a:cubicBezTo>
                <a:cubicBezTo>
                  <a:pt x="212096" y="278735"/>
                  <a:pt x="226695" y="300277"/>
                  <a:pt x="201123" y="269591"/>
                </a:cubicBezTo>
                <a:cubicBezTo>
                  <a:pt x="180961" y="245397"/>
                  <a:pt x="192235" y="238813"/>
                  <a:pt x="149773" y="224659"/>
                </a:cubicBezTo>
                <a:lnTo>
                  <a:pt x="111260" y="211821"/>
                </a:lnTo>
                <a:cubicBezTo>
                  <a:pt x="104841" y="209682"/>
                  <a:pt x="97633" y="209156"/>
                  <a:pt x="92003" y="205402"/>
                </a:cubicBezTo>
                <a:cubicBezTo>
                  <a:pt x="85584" y="201123"/>
                  <a:pt x="78673" y="197503"/>
                  <a:pt x="72747" y="192565"/>
                </a:cubicBezTo>
                <a:cubicBezTo>
                  <a:pt x="23324" y="151379"/>
                  <a:pt x="82044" y="192344"/>
                  <a:pt x="34234" y="160471"/>
                </a:cubicBezTo>
                <a:cubicBezTo>
                  <a:pt x="25675" y="147633"/>
                  <a:pt x="7748" y="137365"/>
                  <a:pt x="8558" y="121958"/>
                </a:cubicBezTo>
                <a:cubicBezTo>
                  <a:pt x="10157" y="91584"/>
                  <a:pt x="6161" y="51646"/>
                  <a:pt x="11877" y="15345"/>
                </a:cubicBezTo>
                <a:lnTo>
                  <a:pt x="16098" y="0"/>
                </a:lnTo>
                <a:lnTo>
                  <a:pt x="0" y="0"/>
                </a:lnTo>
                <a:lnTo>
                  <a:pt x="0" y="1540363"/>
                </a:lnTo>
                <a:lnTo>
                  <a:pt x="234477" y="1584265"/>
                </a:lnTo>
                <a:lnTo>
                  <a:pt x="512026" y="1634009"/>
                </a:lnTo>
                <a:lnTo>
                  <a:pt x="790802" y="1682702"/>
                </a:lnTo>
                <a:lnTo>
                  <a:pt x="1070807" y="1724388"/>
                </a:lnTo>
                <a:lnTo>
                  <a:pt x="1349583" y="1766425"/>
                </a:lnTo>
                <a:lnTo>
                  <a:pt x="1629588" y="1805660"/>
                </a:lnTo>
                <a:lnTo>
                  <a:pt x="1905908" y="1839289"/>
                </a:lnTo>
                <a:lnTo>
                  <a:pt x="2185913" y="1871167"/>
                </a:lnTo>
                <a:lnTo>
                  <a:pt x="2450068" y="1898718"/>
                </a:lnTo>
                <a:lnTo>
                  <a:pt x="3243185" y="1898718"/>
                </a:lnTo>
                <a:close/>
              </a:path>
            </a:pathLst>
          </a:cu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08625290-97B7-41E9-9685-D438F86FC9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503"/>
          <a:stretch>
            <a:fillRect/>
          </a:stretch>
        </p:blipFill>
        <p:spPr>
          <a:xfrm>
            <a:off x="0" y="0"/>
            <a:ext cx="11611430" cy="5322895"/>
          </a:xfrm>
          <a:custGeom>
            <a:avLst/>
            <a:gdLst>
              <a:gd name="connsiteX0" fmla="*/ 0 w 11611430"/>
              <a:gd name="connsiteY0" fmla="*/ 0 h 5322895"/>
              <a:gd name="connsiteX1" fmla="*/ 11611430 w 11611430"/>
              <a:gd name="connsiteY1" fmla="*/ 0 h 5322895"/>
              <a:gd name="connsiteX2" fmla="*/ 11611430 w 11611430"/>
              <a:gd name="connsiteY2" fmla="*/ 4911695 h 5322895"/>
              <a:gd name="connsiteX3" fmla="*/ 11401197 w 11611430"/>
              <a:gd name="connsiteY3" fmla="*/ 4948416 h 5322895"/>
              <a:gd name="connsiteX4" fmla="*/ 11121192 w 11611430"/>
              <a:gd name="connsiteY4" fmla="*/ 4990102 h 5322895"/>
              <a:gd name="connsiteX5" fmla="*/ 10842416 w 11611430"/>
              <a:gd name="connsiteY5" fmla="*/ 5032139 h 5322895"/>
              <a:gd name="connsiteX6" fmla="*/ 10562411 w 11611430"/>
              <a:gd name="connsiteY6" fmla="*/ 5071374 h 5322895"/>
              <a:gd name="connsiteX7" fmla="*/ 10286091 w 11611430"/>
              <a:gd name="connsiteY7" fmla="*/ 5105003 h 5322895"/>
              <a:gd name="connsiteX8" fmla="*/ 10006086 w 11611430"/>
              <a:gd name="connsiteY8" fmla="*/ 5136881 h 5322895"/>
              <a:gd name="connsiteX9" fmla="*/ 9727310 w 11611430"/>
              <a:gd name="connsiteY9" fmla="*/ 5165957 h 5322895"/>
              <a:gd name="connsiteX10" fmla="*/ 9453445 w 11611430"/>
              <a:gd name="connsiteY10" fmla="*/ 5191179 h 5322895"/>
              <a:gd name="connsiteX11" fmla="*/ 9175897 w 11611430"/>
              <a:gd name="connsiteY11" fmla="*/ 5216401 h 5322895"/>
              <a:gd name="connsiteX12" fmla="*/ 8902033 w 11611430"/>
              <a:gd name="connsiteY12" fmla="*/ 5237420 h 5322895"/>
              <a:gd name="connsiteX13" fmla="*/ 8628169 w 11611430"/>
              <a:gd name="connsiteY13" fmla="*/ 5253884 h 5322895"/>
              <a:gd name="connsiteX14" fmla="*/ 8355533 w 11611430"/>
              <a:gd name="connsiteY14" fmla="*/ 5271050 h 5322895"/>
              <a:gd name="connsiteX15" fmla="*/ 8085353 w 11611430"/>
              <a:gd name="connsiteY15" fmla="*/ 5285412 h 5322895"/>
              <a:gd name="connsiteX16" fmla="*/ 7817629 w 11611430"/>
              <a:gd name="connsiteY16" fmla="*/ 5295571 h 5322895"/>
              <a:gd name="connsiteX17" fmla="*/ 7549905 w 11611430"/>
              <a:gd name="connsiteY17" fmla="*/ 5304329 h 5322895"/>
              <a:gd name="connsiteX18" fmla="*/ 7284638 w 11611430"/>
              <a:gd name="connsiteY18" fmla="*/ 5312736 h 5322895"/>
              <a:gd name="connsiteX19" fmla="*/ 7023055 w 11611430"/>
              <a:gd name="connsiteY19" fmla="*/ 5316590 h 5322895"/>
              <a:gd name="connsiteX20" fmla="*/ 6761472 w 11611430"/>
              <a:gd name="connsiteY20" fmla="*/ 5320793 h 5322895"/>
              <a:gd name="connsiteX21" fmla="*/ 6503573 w 11611430"/>
              <a:gd name="connsiteY21" fmla="*/ 5322895 h 5322895"/>
              <a:gd name="connsiteX22" fmla="*/ 6248130 w 11611430"/>
              <a:gd name="connsiteY22" fmla="*/ 5320793 h 5322895"/>
              <a:gd name="connsiteX23" fmla="*/ 5995144 w 11611430"/>
              <a:gd name="connsiteY23" fmla="*/ 5320793 h 5322895"/>
              <a:gd name="connsiteX24" fmla="*/ 5744613 w 11611430"/>
              <a:gd name="connsiteY24" fmla="*/ 5316590 h 5322895"/>
              <a:gd name="connsiteX25" fmla="*/ 5498995 w 11611430"/>
              <a:gd name="connsiteY25" fmla="*/ 5310284 h 5322895"/>
              <a:gd name="connsiteX26" fmla="*/ 5255834 w 11611430"/>
              <a:gd name="connsiteY26" fmla="*/ 5304329 h 5322895"/>
              <a:gd name="connsiteX27" fmla="*/ 5017584 w 11611430"/>
              <a:gd name="connsiteY27" fmla="*/ 5297673 h 5322895"/>
              <a:gd name="connsiteX28" fmla="*/ 4785514 w 11611430"/>
              <a:gd name="connsiteY28" fmla="*/ 5287726 h 5322895"/>
              <a:gd name="connsiteX29" fmla="*/ 4601441 w 11611430"/>
              <a:gd name="connsiteY29" fmla="*/ 4972173 h 5322895"/>
              <a:gd name="connsiteX30" fmla="*/ 4514210 w 11611430"/>
              <a:gd name="connsiteY30" fmla="*/ 4830422 h 5322895"/>
              <a:gd name="connsiteX31" fmla="*/ 4416075 w 11611430"/>
              <a:gd name="connsiteY31" fmla="*/ 4732288 h 5322895"/>
              <a:gd name="connsiteX32" fmla="*/ 4274324 w 11611430"/>
              <a:gd name="connsiteY32" fmla="*/ 4557826 h 5322895"/>
              <a:gd name="connsiteX33" fmla="*/ 4241613 w 11611430"/>
              <a:gd name="connsiteY33" fmla="*/ 4525113 h 5322895"/>
              <a:gd name="connsiteX34" fmla="*/ 4208901 w 11611430"/>
              <a:gd name="connsiteY34" fmla="*/ 4481499 h 5322895"/>
              <a:gd name="connsiteX35" fmla="*/ 4154382 w 11611430"/>
              <a:gd name="connsiteY35" fmla="*/ 4437883 h 5322895"/>
              <a:gd name="connsiteX36" fmla="*/ 4110766 w 11611430"/>
              <a:gd name="connsiteY36" fmla="*/ 4416075 h 5322895"/>
              <a:gd name="connsiteX37" fmla="*/ 4078054 w 11611430"/>
              <a:gd name="connsiteY37" fmla="*/ 4394267 h 5322895"/>
              <a:gd name="connsiteX38" fmla="*/ 4034439 w 11611430"/>
              <a:gd name="connsiteY38" fmla="*/ 4361556 h 5322895"/>
              <a:gd name="connsiteX39" fmla="*/ 3958111 w 11611430"/>
              <a:gd name="connsiteY39" fmla="*/ 4339747 h 5322895"/>
              <a:gd name="connsiteX40" fmla="*/ 3892688 w 11611430"/>
              <a:gd name="connsiteY40" fmla="*/ 4328844 h 5322895"/>
              <a:gd name="connsiteX41" fmla="*/ 3718226 w 11611430"/>
              <a:gd name="connsiteY41" fmla="*/ 4307036 h 5322895"/>
              <a:gd name="connsiteX42" fmla="*/ 3641899 w 11611430"/>
              <a:gd name="connsiteY42" fmla="*/ 4274324 h 5322895"/>
              <a:gd name="connsiteX43" fmla="*/ 3620091 w 11611430"/>
              <a:gd name="connsiteY43" fmla="*/ 4252517 h 5322895"/>
              <a:gd name="connsiteX44" fmla="*/ 3565572 w 11611430"/>
              <a:gd name="connsiteY44" fmla="*/ 4230709 h 5322895"/>
              <a:gd name="connsiteX45" fmla="*/ 3500148 w 11611430"/>
              <a:gd name="connsiteY45" fmla="*/ 4208901 h 5322895"/>
              <a:gd name="connsiteX46" fmla="*/ 3478341 w 11611430"/>
              <a:gd name="connsiteY46" fmla="*/ 4176190 h 5322895"/>
              <a:gd name="connsiteX47" fmla="*/ 3543764 w 11611430"/>
              <a:gd name="connsiteY47" fmla="*/ 4132574 h 5322895"/>
              <a:gd name="connsiteX48" fmla="*/ 3445629 w 11611430"/>
              <a:gd name="connsiteY48" fmla="*/ 4121670 h 5322895"/>
              <a:gd name="connsiteX49" fmla="*/ 3391109 w 11611430"/>
              <a:gd name="connsiteY49" fmla="*/ 4132574 h 5322895"/>
              <a:gd name="connsiteX50" fmla="*/ 3303878 w 11611430"/>
              <a:gd name="connsiteY50" fmla="*/ 4154381 h 5322895"/>
              <a:gd name="connsiteX51" fmla="*/ 3260263 w 11611430"/>
              <a:gd name="connsiteY51" fmla="*/ 4165285 h 5322895"/>
              <a:gd name="connsiteX52" fmla="*/ 3194839 w 11611430"/>
              <a:gd name="connsiteY52" fmla="*/ 4187093 h 5322895"/>
              <a:gd name="connsiteX53" fmla="*/ 3162128 w 11611430"/>
              <a:gd name="connsiteY53" fmla="*/ 4197997 h 5322895"/>
              <a:gd name="connsiteX54" fmla="*/ 3053089 w 11611430"/>
              <a:gd name="connsiteY54" fmla="*/ 4230709 h 5322895"/>
              <a:gd name="connsiteX55" fmla="*/ 2987666 w 11611430"/>
              <a:gd name="connsiteY55" fmla="*/ 4252517 h 5322895"/>
              <a:gd name="connsiteX56" fmla="*/ 2954954 w 11611430"/>
              <a:gd name="connsiteY56" fmla="*/ 4263420 h 5322895"/>
              <a:gd name="connsiteX57" fmla="*/ 2867723 w 11611430"/>
              <a:gd name="connsiteY57" fmla="*/ 4285228 h 5322895"/>
              <a:gd name="connsiteX58" fmla="*/ 2802300 w 11611430"/>
              <a:gd name="connsiteY58" fmla="*/ 4307036 h 5322895"/>
              <a:gd name="connsiteX59" fmla="*/ 2780492 w 11611430"/>
              <a:gd name="connsiteY59" fmla="*/ 4328844 h 5322895"/>
              <a:gd name="connsiteX60" fmla="*/ 2715069 w 11611430"/>
              <a:gd name="connsiteY60" fmla="*/ 4350652 h 5322895"/>
              <a:gd name="connsiteX61" fmla="*/ 2682357 w 11611430"/>
              <a:gd name="connsiteY61" fmla="*/ 4361556 h 5322895"/>
              <a:gd name="connsiteX62" fmla="*/ 2649646 w 11611430"/>
              <a:gd name="connsiteY62" fmla="*/ 4372459 h 5322895"/>
              <a:gd name="connsiteX63" fmla="*/ 2616933 w 11611430"/>
              <a:gd name="connsiteY63" fmla="*/ 4383363 h 5322895"/>
              <a:gd name="connsiteX64" fmla="*/ 2595126 w 11611430"/>
              <a:gd name="connsiteY64" fmla="*/ 4405171 h 5322895"/>
              <a:gd name="connsiteX65" fmla="*/ 2529703 w 11611430"/>
              <a:gd name="connsiteY65" fmla="*/ 4437883 h 5322895"/>
              <a:gd name="connsiteX66" fmla="*/ 2486087 w 11611430"/>
              <a:gd name="connsiteY66" fmla="*/ 4481499 h 5322895"/>
              <a:gd name="connsiteX67" fmla="*/ 2453375 w 11611430"/>
              <a:gd name="connsiteY67" fmla="*/ 4514210 h 5322895"/>
              <a:gd name="connsiteX68" fmla="*/ 2420664 w 11611430"/>
              <a:gd name="connsiteY68" fmla="*/ 4536017 h 5322895"/>
              <a:gd name="connsiteX69" fmla="*/ 2398856 w 11611430"/>
              <a:gd name="connsiteY69" fmla="*/ 4568729 h 5322895"/>
              <a:gd name="connsiteX70" fmla="*/ 2377048 w 11611430"/>
              <a:gd name="connsiteY70" fmla="*/ 4590537 h 5322895"/>
              <a:gd name="connsiteX71" fmla="*/ 2366144 w 11611430"/>
              <a:gd name="connsiteY71" fmla="*/ 4623249 h 5322895"/>
              <a:gd name="connsiteX72" fmla="*/ 2344336 w 11611430"/>
              <a:gd name="connsiteY72" fmla="*/ 4666865 h 5322895"/>
              <a:gd name="connsiteX73" fmla="*/ 2322528 w 11611430"/>
              <a:gd name="connsiteY73" fmla="*/ 4732288 h 5322895"/>
              <a:gd name="connsiteX74" fmla="*/ 2300721 w 11611430"/>
              <a:gd name="connsiteY74" fmla="*/ 4764999 h 5322895"/>
              <a:gd name="connsiteX75" fmla="*/ 2268010 w 11611430"/>
              <a:gd name="connsiteY75" fmla="*/ 4852231 h 5322895"/>
              <a:gd name="connsiteX76" fmla="*/ 2235297 w 11611430"/>
              <a:gd name="connsiteY76" fmla="*/ 4993981 h 5322895"/>
              <a:gd name="connsiteX77" fmla="*/ 2230567 w 11611430"/>
              <a:gd name="connsiteY77" fmla="*/ 5079209 h 5322895"/>
              <a:gd name="connsiteX78" fmla="*/ 2229538 w 11611430"/>
              <a:gd name="connsiteY78" fmla="*/ 5104344 h 5322895"/>
              <a:gd name="connsiteX79" fmla="*/ 1932621 w 11611430"/>
              <a:gd name="connsiteY79" fmla="*/ 5071374 h 5322895"/>
              <a:gd name="connsiteX80" fmla="*/ 1609634 w 11611430"/>
              <a:gd name="connsiteY80" fmla="*/ 5033891 h 5322895"/>
              <a:gd name="connsiteX81" fmla="*/ 1312435 w 11611430"/>
              <a:gd name="connsiteY81" fmla="*/ 4996408 h 5322895"/>
              <a:gd name="connsiteX82" fmla="*/ 1039799 w 11611430"/>
              <a:gd name="connsiteY82" fmla="*/ 4961027 h 5322895"/>
              <a:gd name="connsiteX83" fmla="*/ 797865 w 11611430"/>
              <a:gd name="connsiteY83" fmla="*/ 4927397 h 5322895"/>
              <a:gd name="connsiteX84" fmla="*/ 579265 w 11611430"/>
              <a:gd name="connsiteY84" fmla="*/ 4895519 h 5322895"/>
              <a:gd name="connsiteX85" fmla="*/ 395052 w 11611430"/>
              <a:gd name="connsiteY85" fmla="*/ 4868896 h 5322895"/>
              <a:gd name="connsiteX86" fmla="*/ 240312 w 11611430"/>
              <a:gd name="connsiteY86" fmla="*/ 4843673 h 5322895"/>
              <a:gd name="connsiteX87" fmla="*/ 27853 w 11611430"/>
              <a:gd name="connsiteY87" fmla="*/ 4807592 h 5322895"/>
              <a:gd name="connsiteX88" fmla="*/ 0 w 11611430"/>
              <a:gd name="connsiteY88" fmla="*/ 4802879 h 5322895"/>
              <a:gd name="connsiteX89" fmla="*/ 0 w 11611430"/>
              <a:gd name="connsiteY89" fmla="*/ 3753332 h 5322895"/>
              <a:gd name="connsiteX90" fmla="*/ 0 w 11611430"/>
              <a:gd name="connsiteY90" fmla="*/ 3571886 h 5322895"/>
              <a:gd name="connsiteX91" fmla="*/ 0 w 11611430"/>
              <a:gd name="connsiteY91" fmla="*/ 471948 h 5322895"/>
              <a:gd name="connsiteX92" fmla="*/ 0 w 11611430"/>
              <a:gd name="connsiteY92" fmla="*/ 213719 h 5322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11611430" h="5322895">
                <a:moveTo>
                  <a:pt x="0" y="0"/>
                </a:moveTo>
                <a:lnTo>
                  <a:pt x="11611430" y="0"/>
                </a:lnTo>
                <a:lnTo>
                  <a:pt x="11611430" y="4911695"/>
                </a:lnTo>
                <a:lnTo>
                  <a:pt x="11401197" y="4948416"/>
                </a:lnTo>
                <a:lnTo>
                  <a:pt x="11121192" y="4990102"/>
                </a:lnTo>
                <a:lnTo>
                  <a:pt x="10842416" y="5032139"/>
                </a:lnTo>
                <a:lnTo>
                  <a:pt x="10562411" y="5071374"/>
                </a:lnTo>
                <a:lnTo>
                  <a:pt x="10286091" y="5105003"/>
                </a:lnTo>
                <a:lnTo>
                  <a:pt x="10006086" y="5136881"/>
                </a:lnTo>
                <a:lnTo>
                  <a:pt x="9727310" y="5165957"/>
                </a:lnTo>
                <a:lnTo>
                  <a:pt x="9453445" y="5191179"/>
                </a:lnTo>
                <a:lnTo>
                  <a:pt x="9175897" y="5216401"/>
                </a:lnTo>
                <a:lnTo>
                  <a:pt x="8902033" y="5237420"/>
                </a:lnTo>
                <a:lnTo>
                  <a:pt x="8628169" y="5253884"/>
                </a:lnTo>
                <a:lnTo>
                  <a:pt x="8355533" y="5271050"/>
                </a:lnTo>
                <a:lnTo>
                  <a:pt x="8085353" y="5285412"/>
                </a:lnTo>
                <a:lnTo>
                  <a:pt x="7817629" y="5295571"/>
                </a:lnTo>
                <a:lnTo>
                  <a:pt x="7549905" y="5304329"/>
                </a:lnTo>
                <a:lnTo>
                  <a:pt x="7284638" y="5312736"/>
                </a:lnTo>
                <a:lnTo>
                  <a:pt x="7023055" y="5316590"/>
                </a:lnTo>
                <a:lnTo>
                  <a:pt x="6761472" y="5320793"/>
                </a:lnTo>
                <a:lnTo>
                  <a:pt x="6503573" y="5322895"/>
                </a:lnTo>
                <a:lnTo>
                  <a:pt x="6248130" y="5320793"/>
                </a:lnTo>
                <a:lnTo>
                  <a:pt x="5995144" y="5320793"/>
                </a:lnTo>
                <a:lnTo>
                  <a:pt x="5744613" y="5316590"/>
                </a:lnTo>
                <a:lnTo>
                  <a:pt x="5498995" y="5310284"/>
                </a:lnTo>
                <a:lnTo>
                  <a:pt x="5255834" y="5304329"/>
                </a:lnTo>
                <a:lnTo>
                  <a:pt x="5017584" y="5297673"/>
                </a:lnTo>
                <a:lnTo>
                  <a:pt x="4785514" y="5287726"/>
                </a:lnTo>
                <a:lnTo>
                  <a:pt x="4601441" y="4972173"/>
                </a:lnTo>
                <a:cubicBezTo>
                  <a:pt x="4573183" y="4924429"/>
                  <a:pt x="4553441" y="4869653"/>
                  <a:pt x="4514210" y="4830422"/>
                </a:cubicBezTo>
                <a:cubicBezTo>
                  <a:pt x="4481500" y="4797711"/>
                  <a:pt x="4446637" y="4767016"/>
                  <a:pt x="4416075" y="4732288"/>
                </a:cubicBezTo>
                <a:cubicBezTo>
                  <a:pt x="4366574" y="4676037"/>
                  <a:pt x="4327307" y="4610810"/>
                  <a:pt x="4274324" y="4557826"/>
                </a:cubicBezTo>
                <a:cubicBezTo>
                  <a:pt x="4263420" y="4546922"/>
                  <a:pt x="4251649" y="4536822"/>
                  <a:pt x="4241613" y="4525113"/>
                </a:cubicBezTo>
                <a:cubicBezTo>
                  <a:pt x="4229786" y="4511315"/>
                  <a:pt x="4220536" y="4495459"/>
                  <a:pt x="4208901" y="4481499"/>
                </a:cubicBezTo>
                <a:cubicBezTo>
                  <a:pt x="4192618" y="4461959"/>
                  <a:pt x="4176792" y="4450689"/>
                  <a:pt x="4154382" y="4437883"/>
                </a:cubicBezTo>
                <a:cubicBezTo>
                  <a:pt x="4140269" y="4429818"/>
                  <a:pt x="4124878" y="4424139"/>
                  <a:pt x="4110766" y="4416075"/>
                </a:cubicBezTo>
                <a:cubicBezTo>
                  <a:pt x="4099388" y="4409573"/>
                  <a:pt x="4088718" y="4401884"/>
                  <a:pt x="4078054" y="4394267"/>
                </a:cubicBezTo>
                <a:cubicBezTo>
                  <a:pt x="4063266" y="4383705"/>
                  <a:pt x="4050217" y="4370572"/>
                  <a:pt x="4034439" y="4361556"/>
                </a:cubicBezTo>
                <a:cubicBezTo>
                  <a:pt x="4023246" y="4355160"/>
                  <a:pt x="3966283" y="4341382"/>
                  <a:pt x="3958111" y="4339747"/>
                </a:cubicBezTo>
                <a:cubicBezTo>
                  <a:pt x="3936432" y="4335411"/>
                  <a:pt x="3914626" y="4331587"/>
                  <a:pt x="3892688" y="4328844"/>
                </a:cubicBezTo>
                <a:cubicBezTo>
                  <a:pt x="3823740" y="4320226"/>
                  <a:pt x="3782100" y="4321230"/>
                  <a:pt x="3718226" y="4307036"/>
                </a:cubicBezTo>
                <a:cubicBezTo>
                  <a:pt x="3696418" y="4302190"/>
                  <a:pt x="3658568" y="4285437"/>
                  <a:pt x="3641899" y="4274324"/>
                </a:cubicBezTo>
                <a:cubicBezTo>
                  <a:pt x="3633345" y="4268622"/>
                  <a:pt x="3629017" y="4257617"/>
                  <a:pt x="3620091" y="4252517"/>
                </a:cubicBezTo>
                <a:cubicBezTo>
                  <a:pt x="3603097" y="4242806"/>
                  <a:pt x="3583967" y="4237398"/>
                  <a:pt x="3565572" y="4230709"/>
                </a:cubicBezTo>
                <a:cubicBezTo>
                  <a:pt x="3543968" y="4222853"/>
                  <a:pt x="3500148" y="4208901"/>
                  <a:pt x="3500148" y="4208901"/>
                </a:cubicBezTo>
                <a:cubicBezTo>
                  <a:pt x="3475771" y="4184523"/>
                  <a:pt x="3478341" y="4197373"/>
                  <a:pt x="3478341" y="4176190"/>
                </a:cubicBezTo>
                <a:lnTo>
                  <a:pt x="3543764" y="4132574"/>
                </a:lnTo>
                <a:cubicBezTo>
                  <a:pt x="3511052" y="4128939"/>
                  <a:pt x="3478542" y="4121670"/>
                  <a:pt x="3445629" y="4121670"/>
                </a:cubicBezTo>
                <a:cubicBezTo>
                  <a:pt x="3427096" y="4121670"/>
                  <a:pt x="3409168" y="4128407"/>
                  <a:pt x="3391109" y="4132574"/>
                </a:cubicBezTo>
                <a:cubicBezTo>
                  <a:pt x="3361904" y="4139313"/>
                  <a:pt x="3332955" y="4147112"/>
                  <a:pt x="3303878" y="4154381"/>
                </a:cubicBezTo>
                <a:cubicBezTo>
                  <a:pt x="3289340" y="4158016"/>
                  <a:pt x="3274480" y="4160547"/>
                  <a:pt x="3260263" y="4165285"/>
                </a:cubicBezTo>
                <a:lnTo>
                  <a:pt x="3194839" y="4187093"/>
                </a:lnTo>
                <a:cubicBezTo>
                  <a:pt x="3183935" y="4190728"/>
                  <a:pt x="3173278" y="4195209"/>
                  <a:pt x="3162128" y="4197997"/>
                </a:cubicBezTo>
                <a:cubicBezTo>
                  <a:pt x="3096214" y="4214476"/>
                  <a:pt x="3132724" y="4204163"/>
                  <a:pt x="3053089" y="4230709"/>
                </a:cubicBezTo>
                <a:lnTo>
                  <a:pt x="2987666" y="4252517"/>
                </a:lnTo>
                <a:cubicBezTo>
                  <a:pt x="2976762" y="4256151"/>
                  <a:pt x="2966105" y="4260632"/>
                  <a:pt x="2954954" y="4263420"/>
                </a:cubicBezTo>
                <a:cubicBezTo>
                  <a:pt x="2925877" y="4270689"/>
                  <a:pt x="2896157" y="4275751"/>
                  <a:pt x="2867723" y="4285228"/>
                </a:cubicBezTo>
                <a:lnTo>
                  <a:pt x="2802300" y="4307036"/>
                </a:lnTo>
                <a:cubicBezTo>
                  <a:pt x="2795031" y="4314305"/>
                  <a:pt x="2789687" y="4324247"/>
                  <a:pt x="2780492" y="4328844"/>
                </a:cubicBezTo>
                <a:cubicBezTo>
                  <a:pt x="2759931" y="4339124"/>
                  <a:pt x="2736876" y="4343382"/>
                  <a:pt x="2715069" y="4350652"/>
                </a:cubicBezTo>
                <a:lnTo>
                  <a:pt x="2682357" y="4361556"/>
                </a:lnTo>
                <a:lnTo>
                  <a:pt x="2649646" y="4372459"/>
                </a:lnTo>
                <a:lnTo>
                  <a:pt x="2616933" y="4383363"/>
                </a:lnTo>
                <a:cubicBezTo>
                  <a:pt x="2609664" y="4390632"/>
                  <a:pt x="2603941" y="4399883"/>
                  <a:pt x="2595126" y="4405171"/>
                </a:cubicBezTo>
                <a:cubicBezTo>
                  <a:pt x="2530624" y="4443872"/>
                  <a:pt x="2594048" y="4382729"/>
                  <a:pt x="2529703" y="4437883"/>
                </a:cubicBezTo>
                <a:cubicBezTo>
                  <a:pt x="2514092" y="4451263"/>
                  <a:pt x="2500625" y="4466960"/>
                  <a:pt x="2486087" y="4481499"/>
                </a:cubicBezTo>
                <a:cubicBezTo>
                  <a:pt x="2475183" y="4492403"/>
                  <a:pt x="2466206" y="4505657"/>
                  <a:pt x="2453375" y="4514210"/>
                </a:cubicBezTo>
                <a:lnTo>
                  <a:pt x="2420664" y="4536017"/>
                </a:lnTo>
                <a:cubicBezTo>
                  <a:pt x="2413395" y="4546922"/>
                  <a:pt x="2407042" y="4558496"/>
                  <a:pt x="2398856" y="4568729"/>
                </a:cubicBezTo>
                <a:cubicBezTo>
                  <a:pt x="2392434" y="4576756"/>
                  <a:pt x="2382337" y="4581722"/>
                  <a:pt x="2377048" y="4590537"/>
                </a:cubicBezTo>
                <a:cubicBezTo>
                  <a:pt x="2371134" y="4600393"/>
                  <a:pt x="2370672" y="4612684"/>
                  <a:pt x="2366144" y="4623249"/>
                </a:cubicBezTo>
                <a:cubicBezTo>
                  <a:pt x="2359741" y="4638189"/>
                  <a:pt x="2350374" y="4651772"/>
                  <a:pt x="2344336" y="4666865"/>
                </a:cubicBezTo>
                <a:cubicBezTo>
                  <a:pt x="2335799" y="4688208"/>
                  <a:pt x="2335280" y="4713161"/>
                  <a:pt x="2322528" y="4732288"/>
                </a:cubicBezTo>
                <a:cubicBezTo>
                  <a:pt x="2315259" y="4743192"/>
                  <a:pt x="2306582" y="4753278"/>
                  <a:pt x="2300721" y="4764999"/>
                </a:cubicBezTo>
                <a:cubicBezTo>
                  <a:pt x="2296862" y="4772717"/>
                  <a:pt x="2272055" y="4834699"/>
                  <a:pt x="2268010" y="4852231"/>
                </a:cubicBezTo>
                <a:cubicBezTo>
                  <a:pt x="2231919" y="5008621"/>
                  <a:pt x="2261653" y="4914917"/>
                  <a:pt x="2235297" y="4993981"/>
                </a:cubicBezTo>
                <a:cubicBezTo>
                  <a:pt x="2233101" y="5029118"/>
                  <a:pt x="2231590" y="5057039"/>
                  <a:pt x="2230567" y="5079209"/>
                </a:cubicBezTo>
                <a:lnTo>
                  <a:pt x="2229538" y="5104344"/>
                </a:lnTo>
                <a:lnTo>
                  <a:pt x="1932621" y="5071374"/>
                </a:lnTo>
                <a:lnTo>
                  <a:pt x="1609634" y="5033891"/>
                </a:lnTo>
                <a:lnTo>
                  <a:pt x="1312435" y="4996408"/>
                </a:lnTo>
                <a:lnTo>
                  <a:pt x="1039799" y="4961027"/>
                </a:lnTo>
                <a:lnTo>
                  <a:pt x="797865" y="4927397"/>
                </a:lnTo>
                <a:lnTo>
                  <a:pt x="579265" y="4895519"/>
                </a:lnTo>
                <a:lnTo>
                  <a:pt x="395052" y="4868896"/>
                </a:lnTo>
                <a:lnTo>
                  <a:pt x="240312" y="4843673"/>
                </a:lnTo>
                <a:lnTo>
                  <a:pt x="27853" y="4807592"/>
                </a:lnTo>
                <a:lnTo>
                  <a:pt x="0" y="4802879"/>
                </a:lnTo>
                <a:lnTo>
                  <a:pt x="0" y="3753332"/>
                </a:lnTo>
                <a:lnTo>
                  <a:pt x="0" y="3571886"/>
                </a:lnTo>
                <a:lnTo>
                  <a:pt x="0" y="471948"/>
                </a:lnTo>
                <a:lnTo>
                  <a:pt x="0" y="213719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421CCA6-6DA4-A19B-48FC-FE5C5DA34A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1209" y="792337"/>
            <a:ext cx="8449582" cy="242146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/>
              <a:t>Classification using neural network </a:t>
            </a:r>
          </a:p>
        </p:txBody>
      </p:sp>
    </p:spTree>
    <p:extLst>
      <p:ext uri="{BB962C8B-B14F-4D97-AF65-F5344CB8AC3E}">
        <p14:creationId xmlns:p14="http://schemas.microsoft.com/office/powerpoint/2010/main" val="31527875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vortex dir="r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DF6A9299-1D12-47E2-9DD4-03342553C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60F0C77-130E-89D2-AD7F-C31F11DFF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5806" y="643463"/>
            <a:ext cx="3706762" cy="16081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/>
              <a:t>Data loading</a:t>
            </a:r>
          </a:p>
        </p:txBody>
      </p:sp>
      <p:pic>
        <p:nvPicPr>
          <p:cNvPr id="6" name="Content Placeholder 5" descr="A screenshot of a computer screen">
            <a:extLst>
              <a:ext uri="{FF2B5EF4-FFF2-40B4-BE49-F238E27FC236}">
                <a16:creationId xmlns:a16="http://schemas.microsoft.com/office/drawing/2014/main" id="{EEC4FDB3-A8E2-0F70-D79C-BF0BC248E4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5"/>
          <a:srcRect l="3286" t="12755" r="38181" b="17613"/>
          <a:stretch/>
        </p:blipFill>
        <p:spPr>
          <a:xfrm>
            <a:off x="0" y="782515"/>
            <a:ext cx="7865806" cy="5882054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8ABFBE-F64D-80CF-2F36-F0B2194402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865806" y="2251587"/>
            <a:ext cx="3706762" cy="397223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342900" indent="-342900">
              <a:buFont typeface="Arial"/>
              <a:buChar char="•"/>
            </a:pPr>
            <a:r>
              <a:rPr lang="en-US"/>
              <a:t>Load images from first directory</a:t>
            </a:r>
          </a:p>
          <a:p>
            <a:pPr marL="342900" indent="-342900">
              <a:buFont typeface="Arial"/>
              <a:buChar char="•"/>
            </a:pPr>
            <a:r>
              <a:rPr lang="en-US"/>
              <a:t>checks if the current  is an image file</a:t>
            </a:r>
          </a:p>
          <a:p>
            <a:pPr marL="342900" indent="-342900">
              <a:buFont typeface="Arial"/>
              <a:buChar char="•"/>
            </a:pPr>
            <a:r>
              <a:rPr lang="en-US"/>
              <a:t>opens the image file using the Image module from the Python Imaging Library (PIL)</a:t>
            </a:r>
          </a:p>
          <a:p>
            <a:pPr marL="342900" indent="-342900">
              <a:buFont typeface="Arial"/>
              <a:buChar char="•"/>
            </a:pPr>
            <a:r>
              <a:rPr lang="en-US"/>
              <a:t>Resize images if needed</a:t>
            </a:r>
          </a:p>
          <a:p>
            <a:pPr marL="342900" indent="-342900">
              <a:buFont typeface="Arial"/>
              <a:buChar char="•"/>
            </a:pPr>
            <a:r>
              <a:rPr lang="en-US"/>
              <a:t>This line converts the image data into a NumPy array and appends it to the images list</a:t>
            </a:r>
          </a:p>
          <a:p>
            <a:pPr marL="342900" indent="-342900">
              <a:buFont typeface="Arial"/>
              <a:buChar char="•"/>
            </a:pPr>
            <a:r>
              <a:rPr lang="en-US"/>
              <a:t>Assign label 0 for the first type of food</a:t>
            </a:r>
          </a:p>
          <a:p>
            <a:pPr marL="342900" indent="-342900">
              <a:buFont typeface="Arial"/>
              <a:buChar char="•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4803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vortex dir="r"/>
      </p:transition>
    </mc:Choice>
    <mc:Fallback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3F296A"/>
      </a:dk2>
      <a:lt2>
        <a:srgbClr val="EBEBEB"/>
      </a:lt2>
      <a:accent1>
        <a:srgbClr val="E84574"/>
      </a:accent1>
      <a:accent2>
        <a:srgbClr val="798FF2"/>
      </a:accent2>
      <a:accent3>
        <a:srgbClr val="95C369"/>
      </a:accent3>
      <a:accent4>
        <a:srgbClr val="EE875A"/>
      </a:accent4>
      <a:accent5>
        <a:srgbClr val="C363E8"/>
      </a:accent5>
      <a:accent6>
        <a:srgbClr val="6AADC8"/>
      </a:accent6>
      <a:hlink>
        <a:srgbClr val="FE80C7"/>
      </a:hlink>
      <a:folHlink>
        <a:srgbClr val="FBA3EC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A0D51BCB-0419-432E-B7F1-25548446A62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E8D3305-1D9D-4BC8-A40F-6F8AE50BD7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F08B90B-70ED-4539-9C14-FB2728D9064F}">
  <ds:schemaRefs>
    <ds:schemaRef ds:uri="71af3243-3dd4-4a8d-8c0d-dd76da1f02a5"/>
    <ds:schemaRef ds:uri="http://www.w3.org/XML/1998/namespace"/>
    <ds:schemaRef ds:uri="http://purl.org/dc/terms/"/>
    <ds:schemaRef ds:uri="http://schemas.microsoft.com/office/infopath/2007/PartnerControls"/>
    <ds:schemaRef ds:uri="http://purl.org/dc/elements/1.1/"/>
    <ds:schemaRef ds:uri="16c05727-aa75-4e4a-9b5f-8a80a1165891"/>
    <ds:schemaRef ds:uri="http://schemas.openxmlformats.org/package/2006/metadata/core-properties"/>
    <ds:schemaRef ds:uri="http://schemas.microsoft.com/office/2006/documentManagement/types"/>
    <ds:schemaRef ds:uri="http://schemas.microsoft.com/office/2006/metadata/propertie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Future design</Template>
  <TotalTime>418</TotalTime>
  <Words>1617</Words>
  <Application>Microsoft Office PowerPoint</Application>
  <PresentationFormat>Widescreen</PresentationFormat>
  <Paragraphs>134</Paragraphs>
  <Slides>19</Slides>
  <Notes>5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Celestial</vt:lpstr>
      <vt:lpstr>advanced machine learning project  </vt:lpstr>
      <vt:lpstr>Agenda ------------------ Decision tree neural network support vector machine (svm) support vector machine (svr) used database   </vt:lpstr>
      <vt:lpstr>Decision tree</vt:lpstr>
      <vt:lpstr>neural network</vt:lpstr>
      <vt:lpstr>support vector machine (svm)</vt:lpstr>
      <vt:lpstr>support vector machine (svr)</vt:lpstr>
      <vt:lpstr>Used dataset</vt:lpstr>
      <vt:lpstr>Classification using neural network </vt:lpstr>
      <vt:lpstr>Data loading</vt:lpstr>
      <vt:lpstr>Model initialization</vt:lpstr>
      <vt:lpstr>Training phase</vt:lpstr>
      <vt:lpstr>Using model</vt:lpstr>
      <vt:lpstr>Classification using neural Decision tree</vt:lpstr>
      <vt:lpstr>Data loading</vt:lpstr>
      <vt:lpstr>Reading image</vt:lpstr>
      <vt:lpstr>Features extraction</vt:lpstr>
      <vt:lpstr>Model preparing</vt:lpstr>
      <vt:lpstr>Using model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advanced machine learning project  </dc:title>
  <dc:creator>Mohammed 20210738</dc:creator>
  <cp:lastModifiedBy>Mohammed 20210738</cp:lastModifiedBy>
  <cp:revision>1</cp:revision>
  <dcterms:created xsi:type="dcterms:W3CDTF">2024-04-11T11:49:10Z</dcterms:created>
  <dcterms:modified xsi:type="dcterms:W3CDTF">2024-05-10T14:56:57Z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